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9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0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9" r:id="rId5"/>
    <p:sldMasterId id="2147483685" r:id="rId6"/>
    <p:sldMasterId id="2147483668" r:id="rId7"/>
    <p:sldMasterId id="2147483672" r:id="rId8"/>
    <p:sldMasterId id="2147483764" r:id="rId9"/>
    <p:sldMasterId id="2147483676" r:id="rId10"/>
    <p:sldMasterId id="2147483679" r:id="rId11"/>
    <p:sldMasterId id="2147483820" r:id="rId12"/>
    <p:sldMasterId id="2147483749" r:id="rId13"/>
    <p:sldMasterId id="2147483808" r:id="rId14"/>
    <p:sldMasterId id="2147483834" r:id="rId15"/>
    <p:sldMasterId id="2147483837" r:id="rId16"/>
  </p:sldMasterIdLst>
  <p:notesMasterIdLst>
    <p:notesMasterId r:id="rId32"/>
  </p:notesMasterIdLst>
  <p:sldIdLst>
    <p:sldId id="909" r:id="rId17"/>
    <p:sldId id="925" r:id="rId18"/>
    <p:sldId id="917" r:id="rId19"/>
    <p:sldId id="912" r:id="rId20"/>
    <p:sldId id="302" r:id="rId21"/>
    <p:sldId id="919" r:id="rId22"/>
    <p:sldId id="916" r:id="rId23"/>
    <p:sldId id="920" r:id="rId24"/>
    <p:sldId id="910" r:id="rId25"/>
    <p:sldId id="924" r:id="rId26"/>
    <p:sldId id="921" r:id="rId27"/>
    <p:sldId id="922" r:id="rId28"/>
    <p:sldId id="923" r:id="rId29"/>
    <p:sldId id="914" r:id="rId30"/>
    <p:sldId id="915" r:id="rId31"/>
  </p:sldIdLst>
  <p:sldSz cx="9144000" cy="6858000" type="screen4x3"/>
  <p:notesSz cx="7099300" cy="10234613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.tsepletidou" initials="a" lastIdx="1" clrIdx="0">
    <p:extLst>
      <p:ext uri="{19B8F6BF-5375-455C-9EA6-DF929625EA0E}">
        <p15:presenceInfo xmlns:p15="http://schemas.microsoft.com/office/powerpoint/2012/main" userId="a.tsepletidou" providerId="None"/>
      </p:ext>
    </p:extLst>
  </p:cmAuthor>
  <p:cmAuthor id="2" name="Harris Pouftis" initials="HP" lastIdx="1" clrIdx="1">
    <p:extLst>
      <p:ext uri="{19B8F6BF-5375-455C-9EA6-DF929625EA0E}">
        <p15:presenceInfo xmlns:p15="http://schemas.microsoft.com/office/powerpoint/2012/main" userId="S::c.pouftis@alumil.com::b54fa1b5-a242-464e-8962-2ab12d8c74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300"/>
    <a:srgbClr val="D2A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B0E6C3-C369-4A76-B46F-593D352FA35F}" v="4" dt="2023-08-31T06:59:13.048"/>
  </p1510:revLst>
</p1510:revInfo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Μεσαίο στυλ 3 - Έμφαση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Φωτεινό στυλ 1 - Έμφαση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Μεσαίο στυλ 3 - Έμφαση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4664" autoAdjust="0"/>
  </p:normalViewPr>
  <p:slideViewPr>
    <p:cSldViewPr snapToGrid="0">
      <p:cViewPr varScale="1">
        <p:scale>
          <a:sx n="78" d="100"/>
          <a:sy n="78" d="100"/>
        </p:scale>
        <p:origin x="188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commentAuthors" Target="commentAuthors.xml"/><Relationship Id="rId21" Type="http://schemas.openxmlformats.org/officeDocument/2006/relationships/slide" Target="slides/slide5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font" Target="fonts/font4.fntdata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4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i Papakyriakou" userId="9fb70d74-29db-4123-9fa0-32ea3a65fb84" providerId="ADAL" clId="{960676B7-6768-4D7C-A741-9F9B8B2CD7DA}"/>
    <pc:docChg chg="undo redo custSel addSld delSld modSld">
      <pc:chgData name="Zoi Papakyriakou" userId="9fb70d74-29db-4123-9fa0-32ea3a65fb84" providerId="ADAL" clId="{960676B7-6768-4D7C-A741-9F9B8B2CD7DA}" dt="2023-08-30T11:02:35.108" v="1250" actId="1076"/>
      <pc:docMkLst>
        <pc:docMk/>
      </pc:docMkLst>
      <pc:sldChg chg="modSp mod">
        <pc:chgData name="Zoi Papakyriakou" userId="9fb70d74-29db-4123-9fa0-32ea3a65fb84" providerId="ADAL" clId="{960676B7-6768-4D7C-A741-9F9B8B2CD7DA}" dt="2023-08-30T07:31:00.530" v="255" actId="1076"/>
        <pc:sldMkLst>
          <pc:docMk/>
          <pc:sldMk cId="1823640198" sldId="302"/>
        </pc:sldMkLst>
        <pc:spChg chg="mod">
          <ac:chgData name="Zoi Papakyriakou" userId="9fb70d74-29db-4123-9fa0-32ea3a65fb84" providerId="ADAL" clId="{960676B7-6768-4D7C-A741-9F9B8B2CD7DA}" dt="2023-08-30T07:31:00.530" v="255" actId="1076"/>
          <ac:spMkLst>
            <pc:docMk/>
            <pc:sldMk cId="1823640198" sldId="302"/>
            <ac:spMk id="4" creationId="{3269D6DF-7DCD-6E8F-994E-04C6ADEAFE36}"/>
          </ac:spMkLst>
        </pc:spChg>
        <pc:picChg chg="mod">
          <ac:chgData name="Zoi Papakyriakou" userId="9fb70d74-29db-4123-9fa0-32ea3a65fb84" providerId="ADAL" clId="{960676B7-6768-4D7C-A741-9F9B8B2CD7DA}" dt="2023-08-30T07:30:49.514" v="254" actId="1076"/>
          <ac:picMkLst>
            <pc:docMk/>
            <pc:sldMk cId="1823640198" sldId="302"/>
            <ac:picMk id="14" creationId="{F506E1D2-E0DA-142A-C75F-41556D408F3C}"/>
          </ac:picMkLst>
        </pc:picChg>
        <pc:picChg chg="mod">
          <ac:chgData name="Zoi Papakyriakou" userId="9fb70d74-29db-4123-9fa0-32ea3a65fb84" providerId="ADAL" clId="{960676B7-6768-4D7C-A741-9F9B8B2CD7DA}" dt="2023-08-30T07:30:32.403" v="251" actId="1076"/>
          <ac:picMkLst>
            <pc:docMk/>
            <pc:sldMk cId="1823640198" sldId="302"/>
            <ac:picMk id="15" creationId="{869F2850-DBD3-62D1-AE68-BA1177A379E3}"/>
          </ac:picMkLst>
        </pc:picChg>
        <pc:picChg chg="mod">
          <ac:chgData name="Zoi Papakyriakou" userId="9fb70d74-29db-4123-9fa0-32ea3a65fb84" providerId="ADAL" clId="{960676B7-6768-4D7C-A741-9F9B8B2CD7DA}" dt="2023-08-30T07:30:39.697" v="252" actId="1076"/>
          <ac:picMkLst>
            <pc:docMk/>
            <pc:sldMk cId="1823640198" sldId="302"/>
            <ac:picMk id="16" creationId="{15B8A128-BDC1-1718-488A-4EF47811BAE0}"/>
          </ac:picMkLst>
        </pc:picChg>
        <pc:picChg chg="mod">
          <ac:chgData name="Zoi Papakyriakou" userId="9fb70d74-29db-4123-9fa0-32ea3a65fb84" providerId="ADAL" clId="{960676B7-6768-4D7C-A741-9F9B8B2CD7DA}" dt="2023-08-30T07:30:43.571" v="253" actId="1076"/>
          <ac:picMkLst>
            <pc:docMk/>
            <pc:sldMk cId="1823640198" sldId="302"/>
            <ac:picMk id="17" creationId="{250DB0D8-C2F3-4086-DD1B-8C1CDF58F74C}"/>
          </ac:picMkLst>
        </pc:picChg>
      </pc:sldChg>
      <pc:sldChg chg="addSp delSp modSp mod">
        <pc:chgData name="Zoi Papakyriakou" userId="9fb70d74-29db-4123-9fa0-32ea3a65fb84" providerId="ADAL" clId="{960676B7-6768-4D7C-A741-9F9B8B2CD7DA}" dt="2023-08-30T10:46:56.104" v="1007" actId="21"/>
        <pc:sldMkLst>
          <pc:docMk/>
          <pc:sldMk cId="2558651197" sldId="910"/>
        </pc:sldMkLst>
        <pc:spChg chg="add del mod ord">
          <ac:chgData name="Zoi Papakyriakou" userId="9fb70d74-29db-4123-9fa0-32ea3a65fb84" providerId="ADAL" clId="{960676B7-6768-4D7C-A741-9F9B8B2CD7DA}" dt="2023-08-30T08:42:14.021" v="472" actId="1076"/>
          <ac:spMkLst>
            <pc:docMk/>
            <pc:sldMk cId="2558651197" sldId="910"/>
            <ac:spMk id="8" creationId="{0A75D3FD-F7F7-CBB4-CC2D-F0CE4D335AC7}"/>
          </ac:spMkLst>
        </pc:spChg>
        <pc:spChg chg="mod">
          <ac:chgData name="Zoi Papakyriakou" userId="9fb70d74-29db-4123-9fa0-32ea3a65fb84" providerId="ADAL" clId="{960676B7-6768-4D7C-A741-9F9B8B2CD7DA}" dt="2023-08-30T08:38:45.042" v="363"/>
          <ac:spMkLst>
            <pc:docMk/>
            <pc:sldMk cId="2558651197" sldId="910"/>
            <ac:spMk id="10" creationId="{7AE0A594-3566-B04D-5BC9-709E110F68D7}"/>
          </ac:spMkLst>
        </pc:spChg>
        <pc:spChg chg="mod">
          <ac:chgData name="Zoi Papakyriakou" userId="9fb70d74-29db-4123-9fa0-32ea3a65fb84" providerId="ADAL" clId="{960676B7-6768-4D7C-A741-9F9B8B2CD7DA}" dt="2023-08-30T08:38:45.042" v="363"/>
          <ac:spMkLst>
            <pc:docMk/>
            <pc:sldMk cId="2558651197" sldId="910"/>
            <ac:spMk id="11" creationId="{909ECAFD-BF7A-13C6-58D1-495801E03BF6}"/>
          </ac:spMkLst>
        </pc:spChg>
        <pc:spChg chg="del mod ord">
          <ac:chgData name="Zoi Papakyriakou" userId="9fb70d74-29db-4123-9fa0-32ea3a65fb84" providerId="ADAL" clId="{960676B7-6768-4D7C-A741-9F9B8B2CD7DA}" dt="2023-08-30T08:39:15.083" v="372" actId="21"/>
          <ac:spMkLst>
            <pc:docMk/>
            <pc:sldMk cId="2558651197" sldId="910"/>
            <ac:spMk id="14" creationId="{C56A3FEC-2AB6-122A-12CF-FB07BB3BA477}"/>
          </ac:spMkLst>
        </pc:spChg>
        <pc:spChg chg="del mod ord">
          <ac:chgData name="Zoi Papakyriakou" userId="9fb70d74-29db-4123-9fa0-32ea3a65fb84" providerId="ADAL" clId="{960676B7-6768-4D7C-A741-9F9B8B2CD7DA}" dt="2023-08-30T08:40:52.860" v="460" actId="21"/>
          <ac:spMkLst>
            <pc:docMk/>
            <pc:sldMk cId="2558651197" sldId="910"/>
            <ac:spMk id="15" creationId="{B2CF922B-D6E8-F7E0-0AE4-65B33BA5744D}"/>
          </ac:spMkLst>
        </pc:spChg>
        <pc:grpChg chg="add mod">
          <ac:chgData name="Zoi Papakyriakou" userId="9fb70d74-29db-4123-9fa0-32ea3a65fb84" providerId="ADAL" clId="{960676B7-6768-4D7C-A741-9F9B8B2CD7DA}" dt="2023-08-30T08:41:58.606" v="470" actId="14100"/>
          <ac:grpSpMkLst>
            <pc:docMk/>
            <pc:sldMk cId="2558651197" sldId="910"/>
            <ac:grpSpMk id="9" creationId="{4AF75822-07D6-4024-C08B-7CC7B316C7E3}"/>
          </ac:grpSpMkLst>
        </pc:grpChg>
        <pc:picChg chg="del mod">
          <ac:chgData name="Zoi Papakyriakou" userId="9fb70d74-29db-4123-9fa0-32ea3a65fb84" providerId="ADAL" clId="{960676B7-6768-4D7C-A741-9F9B8B2CD7DA}" dt="2023-08-30T08:17:55.390" v="282" actId="21"/>
          <ac:picMkLst>
            <pc:docMk/>
            <pc:sldMk cId="2558651197" sldId="910"/>
            <ac:picMk id="4" creationId="{5C1298B6-C8F2-D917-B49D-CBD3229BF40E}"/>
          </ac:picMkLst>
        </pc:picChg>
        <pc:picChg chg="add mod ord modCrop">
          <ac:chgData name="Zoi Papakyriakou" userId="9fb70d74-29db-4123-9fa0-32ea3a65fb84" providerId="ADAL" clId="{960676B7-6768-4D7C-A741-9F9B8B2CD7DA}" dt="2023-08-30T08:42:28.382" v="473" actId="1076"/>
          <ac:picMkLst>
            <pc:docMk/>
            <pc:sldMk cId="2558651197" sldId="910"/>
            <ac:picMk id="5" creationId="{9DE1C4DD-68D0-23D3-424D-52B64CAB354E}"/>
          </ac:picMkLst>
        </pc:picChg>
        <pc:picChg chg="add del mod modCrop">
          <ac:chgData name="Zoi Papakyriakou" userId="9fb70d74-29db-4123-9fa0-32ea3a65fb84" providerId="ADAL" clId="{960676B7-6768-4D7C-A741-9F9B8B2CD7DA}" dt="2023-08-30T08:17:53.052" v="281" actId="21"/>
          <ac:picMkLst>
            <pc:docMk/>
            <pc:sldMk cId="2558651197" sldId="910"/>
            <ac:picMk id="7" creationId="{6F70D243-FDB3-BB7E-9840-D21A3FAEEC45}"/>
          </ac:picMkLst>
        </pc:picChg>
        <pc:picChg chg="add del mod">
          <ac:chgData name="Zoi Papakyriakou" userId="9fb70d74-29db-4123-9fa0-32ea3a65fb84" providerId="ADAL" clId="{960676B7-6768-4D7C-A741-9F9B8B2CD7DA}" dt="2023-08-30T10:46:56.104" v="1007" actId="21"/>
          <ac:picMkLst>
            <pc:docMk/>
            <pc:sldMk cId="2558651197" sldId="910"/>
            <ac:picMk id="12" creationId="{A6CAC8D5-A467-F3FE-9E4D-369B24AD7E22}"/>
          </ac:picMkLst>
        </pc:picChg>
        <pc:picChg chg="mod">
          <ac:chgData name="Zoi Papakyriakou" userId="9fb70d74-29db-4123-9fa0-32ea3a65fb84" providerId="ADAL" clId="{960676B7-6768-4D7C-A741-9F9B8B2CD7DA}" dt="2023-08-30T08:41:53.894" v="469" actId="1076"/>
          <ac:picMkLst>
            <pc:docMk/>
            <pc:sldMk cId="2558651197" sldId="910"/>
            <ac:picMk id="21" creationId="{E59AFDF3-0F17-AB19-F077-3E4D32F838FD}"/>
          </ac:picMkLst>
        </pc:picChg>
      </pc:sldChg>
      <pc:sldChg chg="modSp mod">
        <pc:chgData name="Zoi Papakyriakou" userId="9fb70d74-29db-4123-9fa0-32ea3a65fb84" providerId="ADAL" clId="{960676B7-6768-4D7C-A741-9F9B8B2CD7DA}" dt="2023-08-29T13:51:07.966" v="36" actId="123"/>
        <pc:sldMkLst>
          <pc:docMk/>
          <pc:sldMk cId="2357051523" sldId="911"/>
        </pc:sldMkLst>
        <pc:spChg chg="mod">
          <ac:chgData name="Zoi Papakyriakou" userId="9fb70d74-29db-4123-9fa0-32ea3a65fb84" providerId="ADAL" clId="{960676B7-6768-4D7C-A741-9F9B8B2CD7DA}" dt="2023-08-29T13:51:07.966" v="36" actId="123"/>
          <ac:spMkLst>
            <pc:docMk/>
            <pc:sldMk cId="2357051523" sldId="911"/>
            <ac:spMk id="6" creationId="{9805FB2B-DF55-9A03-2E12-5902D31AE26C}"/>
          </ac:spMkLst>
        </pc:spChg>
      </pc:sldChg>
      <pc:sldChg chg="addSp delSp modSp mod">
        <pc:chgData name="Zoi Papakyriakou" userId="9fb70d74-29db-4123-9fa0-32ea3a65fb84" providerId="ADAL" clId="{960676B7-6768-4D7C-A741-9F9B8B2CD7DA}" dt="2023-08-30T10:44:41.344" v="995" actId="21"/>
        <pc:sldMkLst>
          <pc:docMk/>
          <pc:sldMk cId="4089583127" sldId="912"/>
        </pc:sldMkLst>
        <pc:spChg chg="del">
          <ac:chgData name="Zoi Papakyriakou" userId="9fb70d74-29db-4123-9fa0-32ea3a65fb84" providerId="ADAL" clId="{960676B7-6768-4D7C-A741-9F9B8B2CD7DA}" dt="2023-08-29T13:53:04.545" v="41" actId="21"/>
          <ac:spMkLst>
            <pc:docMk/>
            <pc:sldMk cId="4089583127" sldId="912"/>
            <ac:spMk id="4" creationId="{1DAA51AE-71F4-6F68-DB2A-D4258146600B}"/>
          </ac:spMkLst>
        </pc:spChg>
        <pc:spChg chg="mod ord">
          <ac:chgData name="Zoi Papakyriakou" userId="9fb70d74-29db-4123-9fa0-32ea3a65fb84" providerId="ADAL" clId="{960676B7-6768-4D7C-A741-9F9B8B2CD7DA}" dt="2023-08-30T10:31:54.757" v="986" actId="1076"/>
          <ac:spMkLst>
            <pc:docMk/>
            <pc:sldMk cId="4089583127" sldId="912"/>
            <ac:spMk id="6" creationId="{A0027DB8-DB6D-44AE-EAEB-698649480536}"/>
          </ac:spMkLst>
        </pc:spChg>
        <pc:spChg chg="mod">
          <ac:chgData name="Zoi Papakyriakou" userId="9fb70d74-29db-4123-9fa0-32ea3a65fb84" providerId="ADAL" clId="{960676B7-6768-4D7C-A741-9F9B8B2CD7DA}" dt="2023-08-29T13:52:54.891" v="39"/>
          <ac:spMkLst>
            <pc:docMk/>
            <pc:sldMk cId="4089583127" sldId="912"/>
            <ac:spMk id="7" creationId="{71C3FBFB-D506-1ECB-0224-F8B644811CAA}"/>
          </ac:spMkLst>
        </pc:spChg>
        <pc:spChg chg="mod">
          <ac:chgData name="Zoi Papakyriakou" userId="9fb70d74-29db-4123-9fa0-32ea3a65fb84" providerId="ADAL" clId="{960676B7-6768-4D7C-A741-9F9B8B2CD7DA}" dt="2023-08-29T13:52:54.891" v="39"/>
          <ac:spMkLst>
            <pc:docMk/>
            <pc:sldMk cId="4089583127" sldId="912"/>
            <ac:spMk id="9" creationId="{432419BD-E5D5-B0AE-BC96-C825A1D8D259}"/>
          </ac:spMkLst>
        </pc:spChg>
        <pc:grpChg chg="add mod">
          <ac:chgData name="Zoi Papakyriakou" userId="9fb70d74-29db-4123-9fa0-32ea3a65fb84" providerId="ADAL" clId="{960676B7-6768-4D7C-A741-9F9B8B2CD7DA}" dt="2023-08-30T10:32:10.513" v="994" actId="14100"/>
          <ac:grpSpMkLst>
            <pc:docMk/>
            <pc:sldMk cId="4089583127" sldId="912"/>
            <ac:grpSpMk id="5" creationId="{3C48C8EA-F7F1-F5AF-854E-2E0857476313}"/>
          </ac:grpSpMkLst>
        </pc:grpChg>
        <pc:graphicFrameChg chg="add del mod">
          <ac:chgData name="Zoi Papakyriakou" userId="9fb70d74-29db-4123-9fa0-32ea3a65fb84" providerId="ADAL" clId="{960676B7-6768-4D7C-A741-9F9B8B2CD7DA}" dt="2023-08-30T06:46:58.118" v="69"/>
          <ac:graphicFrameMkLst>
            <pc:docMk/>
            <pc:sldMk cId="4089583127" sldId="912"/>
            <ac:graphicFrameMk id="3" creationId="{94135631-9629-D58C-6E53-D01CE44D590E}"/>
          </ac:graphicFrameMkLst>
        </pc:graphicFrameChg>
        <pc:picChg chg="mod">
          <ac:chgData name="Zoi Papakyriakou" userId="9fb70d74-29db-4123-9fa0-32ea3a65fb84" providerId="ADAL" clId="{960676B7-6768-4D7C-A741-9F9B8B2CD7DA}" dt="2023-08-29T13:53:46.053" v="55" actId="1076"/>
          <ac:picMkLst>
            <pc:docMk/>
            <pc:sldMk cId="4089583127" sldId="912"/>
            <ac:picMk id="2" creationId="{3A8C315F-3FB2-AD6D-19F2-CF7B49EC5D98}"/>
          </ac:picMkLst>
        </pc:picChg>
        <pc:picChg chg="add del mod">
          <ac:chgData name="Zoi Papakyriakou" userId="9fb70d74-29db-4123-9fa0-32ea3a65fb84" providerId="ADAL" clId="{960676B7-6768-4D7C-A741-9F9B8B2CD7DA}" dt="2023-08-29T13:52:39.659" v="38"/>
          <ac:picMkLst>
            <pc:docMk/>
            <pc:sldMk cId="4089583127" sldId="912"/>
            <ac:picMk id="3" creationId="{0D41D582-B377-2742-A9C4-E38F911C85E3}"/>
          </ac:picMkLst>
        </pc:picChg>
        <pc:picChg chg="add del mod modCrop">
          <ac:chgData name="Zoi Papakyriakou" userId="9fb70d74-29db-4123-9fa0-32ea3a65fb84" providerId="ADAL" clId="{960676B7-6768-4D7C-A741-9F9B8B2CD7DA}" dt="2023-08-30T07:15:45.907" v="130" actId="21"/>
          <ac:picMkLst>
            <pc:docMk/>
            <pc:sldMk cId="4089583127" sldId="912"/>
            <ac:picMk id="10" creationId="{2BDDBCB0-E76D-4EC3-4DFB-18198E228670}"/>
          </ac:picMkLst>
        </pc:picChg>
        <pc:picChg chg="add mod modCrop">
          <ac:chgData name="Zoi Papakyriakou" userId="9fb70d74-29db-4123-9fa0-32ea3a65fb84" providerId="ADAL" clId="{960676B7-6768-4D7C-A741-9F9B8B2CD7DA}" dt="2023-08-30T10:31:53.880" v="983" actId="1076"/>
          <ac:picMkLst>
            <pc:docMk/>
            <pc:sldMk cId="4089583127" sldId="912"/>
            <ac:picMk id="12" creationId="{C6889D60-0C08-AEEF-DA92-3C8236EC3058}"/>
          </ac:picMkLst>
        </pc:picChg>
        <pc:picChg chg="add del mod">
          <ac:chgData name="Zoi Papakyriakou" userId="9fb70d74-29db-4123-9fa0-32ea3a65fb84" providerId="ADAL" clId="{960676B7-6768-4D7C-A741-9F9B8B2CD7DA}" dt="2023-08-30T10:44:41.344" v="995" actId="21"/>
          <ac:picMkLst>
            <pc:docMk/>
            <pc:sldMk cId="4089583127" sldId="912"/>
            <ac:picMk id="14" creationId="{4A365C4A-D356-C82F-2FF3-B3474B774274}"/>
          </ac:picMkLst>
        </pc:picChg>
        <pc:picChg chg="add del mod">
          <ac:chgData name="Zoi Papakyriakou" userId="9fb70d74-29db-4123-9fa0-32ea3a65fb84" providerId="ADAL" clId="{960676B7-6768-4D7C-A741-9F9B8B2CD7DA}" dt="2023-08-30T10:31:56.018" v="990" actId="22"/>
          <ac:picMkLst>
            <pc:docMk/>
            <pc:sldMk cId="4089583127" sldId="912"/>
            <ac:picMk id="16" creationId="{8BEBFED8-6D81-91CA-1374-56CAA520B642}"/>
          </ac:picMkLst>
        </pc:picChg>
      </pc:sldChg>
      <pc:sldChg chg="addSp delSp modSp del mod">
        <pc:chgData name="Zoi Papakyriakou" userId="9fb70d74-29db-4123-9fa0-32ea3a65fb84" providerId="ADAL" clId="{960676B7-6768-4D7C-A741-9F9B8B2CD7DA}" dt="2023-08-30T10:23:04.972" v="939" actId="2696"/>
        <pc:sldMkLst>
          <pc:docMk/>
          <pc:sldMk cId="3155190351" sldId="913"/>
        </pc:sldMkLst>
        <pc:spChg chg="mod">
          <ac:chgData name="Zoi Papakyriakou" userId="9fb70d74-29db-4123-9fa0-32ea3a65fb84" providerId="ADAL" clId="{960676B7-6768-4D7C-A741-9F9B8B2CD7DA}" dt="2023-08-30T08:44:10.414" v="478" actId="14100"/>
          <ac:spMkLst>
            <pc:docMk/>
            <pc:sldMk cId="3155190351" sldId="913"/>
            <ac:spMk id="2" creationId="{DB0A0ECD-6D56-97D1-3783-977234171994}"/>
          </ac:spMkLst>
        </pc:spChg>
        <pc:spChg chg="mod">
          <ac:chgData name="Zoi Papakyriakou" userId="9fb70d74-29db-4123-9fa0-32ea3a65fb84" providerId="ADAL" clId="{960676B7-6768-4D7C-A741-9F9B8B2CD7DA}" dt="2023-08-30T08:47:08.990" v="480" actId="14100"/>
          <ac:spMkLst>
            <pc:docMk/>
            <pc:sldMk cId="3155190351" sldId="913"/>
            <ac:spMk id="4" creationId="{20C32C5A-D567-0FD3-B6DC-6C5176F0A1AD}"/>
          </ac:spMkLst>
        </pc:spChg>
        <pc:graphicFrameChg chg="add del mod">
          <ac:chgData name="Zoi Papakyriakou" userId="9fb70d74-29db-4123-9fa0-32ea3a65fb84" providerId="ADAL" clId="{960676B7-6768-4D7C-A741-9F9B8B2CD7DA}" dt="2023-08-30T08:49:48.079" v="482"/>
          <ac:graphicFrameMkLst>
            <pc:docMk/>
            <pc:sldMk cId="3155190351" sldId="913"/>
            <ac:graphicFrameMk id="3" creationId="{6FEF8895-B5EC-B60D-7D2C-44AC5BA77755}"/>
          </ac:graphicFrameMkLst>
        </pc:graphicFrameChg>
        <pc:graphicFrameChg chg="add del mod">
          <ac:chgData name="Zoi Papakyriakou" userId="9fb70d74-29db-4123-9fa0-32ea3a65fb84" providerId="ADAL" clId="{960676B7-6768-4D7C-A741-9F9B8B2CD7DA}" dt="2023-08-30T09:00:17.364" v="484"/>
          <ac:graphicFrameMkLst>
            <pc:docMk/>
            <pc:sldMk cId="3155190351" sldId="913"/>
            <ac:graphicFrameMk id="5" creationId="{F4802BBE-2A26-D897-5DE5-04D1C4227FAA}"/>
          </ac:graphicFrameMkLst>
        </pc:graphicFrameChg>
        <pc:picChg chg="mod">
          <ac:chgData name="Zoi Papakyriakou" userId="9fb70d74-29db-4123-9fa0-32ea3a65fb84" providerId="ADAL" clId="{960676B7-6768-4D7C-A741-9F9B8B2CD7DA}" dt="2023-08-30T10:19:18.287" v="904" actId="1076"/>
          <ac:picMkLst>
            <pc:docMk/>
            <pc:sldMk cId="3155190351" sldId="913"/>
            <ac:picMk id="6" creationId="{C3B20092-89FE-5085-312A-9B1FC29C885F}"/>
          </ac:picMkLst>
        </pc:picChg>
        <pc:picChg chg="mod">
          <ac:chgData name="Zoi Papakyriakou" userId="9fb70d74-29db-4123-9fa0-32ea3a65fb84" providerId="ADAL" clId="{960676B7-6768-4D7C-A741-9F9B8B2CD7DA}" dt="2023-08-30T09:37:22.655" v="788" actId="1076"/>
          <ac:picMkLst>
            <pc:docMk/>
            <pc:sldMk cId="3155190351" sldId="913"/>
            <ac:picMk id="7" creationId="{A8E49FD6-21E5-CE99-340A-3456B8D52B99}"/>
          </ac:picMkLst>
        </pc:picChg>
        <pc:picChg chg="add del mod">
          <ac:chgData name="Zoi Papakyriakou" userId="9fb70d74-29db-4123-9fa0-32ea3a65fb84" providerId="ADAL" clId="{960676B7-6768-4D7C-A741-9F9B8B2CD7DA}" dt="2023-08-30T09:00:17.364" v="484"/>
          <ac:picMkLst>
            <pc:docMk/>
            <pc:sldMk cId="3155190351" sldId="913"/>
            <ac:picMk id="10" creationId="{008895EF-4D65-CAD0-A033-63B6D79BF554}"/>
          </ac:picMkLst>
        </pc:picChg>
        <pc:picChg chg="add mod">
          <ac:chgData name="Zoi Papakyriakou" userId="9fb70d74-29db-4123-9fa0-32ea3a65fb84" providerId="ADAL" clId="{960676B7-6768-4D7C-A741-9F9B8B2CD7DA}" dt="2023-08-30T09:01:28.111" v="487" actId="14100"/>
          <ac:picMkLst>
            <pc:docMk/>
            <pc:sldMk cId="3155190351" sldId="913"/>
            <ac:picMk id="12" creationId="{DC1A6B98-8F2D-32DF-1AFE-9FAE74316AD0}"/>
          </ac:picMkLst>
        </pc:picChg>
      </pc:sldChg>
      <pc:sldChg chg="modSp mod">
        <pc:chgData name="Zoi Papakyriakou" userId="9fb70d74-29db-4123-9fa0-32ea3a65fb84" providerId="ADAL" clId="{960676B7-6768-4D7C-A741-9F9B8B2CD7DA}" dt="2023-08-30T11:02:35.108" v="1250" actId="1076"/>
        <pc:sldMkLst>
          <pc:docMk/>
          <pc:sldMk cId="376536365" sldId="914"/>
        </pc:sldMkLst>
        <pc:spChg chg="mod">
          <ac:chgData name="Zoi Papakyriakou" userId="9fb70d74-29db-4123-9fa0-32ea3a65fb84" providerId="ADAL" clId="{960676B7-6768-4D7C-A741-9F9B8B2CD7DA}" dt="2023-08-30T11:01:26.324" v="1240" actId="1076"/>
          <ac:spMkLst>
            <pc:docMk/>
            <pc:sldMk cId="376536365" sldId="914"/>
            <ac:spMk id="3" creationId="{53564AC2-D8DD-A194-234C-9A5D5DC9DA76}"/>
          </ac:spMkLst>
        </pc:spChg>
        <pc:spChg chg="mod">
          <ac:chgData name="Zoi Papakyriakou" userId="9fb70d74-29db-4123-9fa0-32ea3a65fb84" providerId="ADAL" clId="{960676B7-6768-4D7C-A741-9F9B8B2CD7DA}" dt="2023-08-30T11:02:12.093" v="1249" actId="20577"/>
          <ac:spMkLst>
            <pc:docMk/>
            <pc:sldMk cId="376536365" sldId="914"/>
            <ac:spMk id="4" creationId="{AA55F192-D1A8-D3FF-7C07-B602CA5E36FB}"/>
          </ac:spMkLst>
        </pc:spChg>
        <pc:picChg chg="mod">
          <ac:chgData name="Zoi Papakyriakou" userId="9fb70d74-29db-4123-9fa0-32ea3a65fb84" providerId="ADAL" clId="{960676B7-6768-4D7C-A741-9F9B8B2CD7DA}" dt="2023-08-30T10:54:49.867" v="1189" actId="1076"/>
          <ac:picMkLst>
            <pc:docMk/>
            <pc:sldMk cId="376536365" sldId="914"/>
            <ac:picMk id="2" creationId="{4D598847-F81B-16CF-8CEA-2A0494764EF4}"/>
          </ac:picMkLst>
        </pc:picChg>
        <pc:picChg chg="mod">
          <ac:chgData name="Zoi Papakyriakou" userId="9fb70d74-29db-4123-9fa0-32ea3a65fb84" providerId="ADAL" clId="{960676B7-6768-4D7C-A741-9F9B8B2CD7DA}" dt="2023-08-30T11:01:19.004" v="1239" actId="1076"/>
          <ac:picMkLst>
            <pc:docMk/>
            <pc:sldMk cId="376536365" sldId="914"/>
            <ac:picMk id="5" creationId="{AEAE4614-EAE2-B52C-6B18-10844E817D7F}"/>
          </ac:picMkLst>
        </pc:picChg>
        <pc:picChg chg="mod">
          <ac:chgData name="Zoi Papakyriakou" userId="9fb70d74-29db-4123-9fa0-32ea3a65fb84" providerId="ADAL" clId="{960676B7-6768-4D7C-A741-9F9B8B2CD7DA}" dt="2023-08-30T11:02:35.108" v="1250" actId="1076"/>
          <ac:picMkLst>
            <pc:docMk/>
            <pc:sldMk cId="376536365" sldId="914"/>
            <ac:picMk id="10" creationId="{FD538E1A-3AF3-E5E5-1796-01A194C403A7}"/>
          </ac:picMkLst>
        </pc:picChg>
      </pc:sldChg>
      <pc:sldChg chg="addSp modSp mod">
        <pc:chgData name="Zoi Papakyriakou" userId="9fb70d74-29db-4123-9fa0-32ea3a65fb84" providerId="ADAL" clId="{960676B7-6768-4D7C-A741-9F9B8B2CD7DA}" dt="2023-08-30T08:20:14.398" v="292" actId="14100"/>
        <pc:sldMkLst>
          <pc:docMk/>
          <pc:sldMk cId="2097836105" sldId="916"/>
        </pc:sldMkLst>
        <pc:picChg chg="add mod">
          <ac:chgData name="Zoi Papakyriakou" userId="9fb70d74-29db-4123-9fa0-32ea3a65fb84" providerId="ADAL" clId="{960676B7-6768-4D7C-A741-9F9B8B2CD7DA}" dt="2023-08-30T08:18:46.150" v="283"/>
          <ac:picMkLst>
            <pc:docMk/>
            <pc:sldMk cId="2097836105" sldId="916"/>
            <ac:picMk id="2" creationId="{8D263AF8-B9B1-AAB0-902D-0B8665BEB3E3}"/>
          </ac:picMkLst>
        </pc:picChg>
        <pc:picChg chg="mod">
          <ac:chgData name="Zoi Papakyriakou" userId="9fb70d74-29db-4123-9fa0-32ea3a65fb84" providerId="ADAL" clId="{960676B7-6768-4D7C-A741-9F9B8B2CD7DA}" dt="2023-08-30T08:20:14.398" v="292" actId="14100"/>
          <ac:picMkLst>
            <pc:docMk/>
            <pc:sldMk cId="2097836105" sldId="916"/>
            <ac:picMk id="3" creationId="{41AF2595-7A16-9E76-7001-6A78734CBF6E}"/>
          </ac:picMkLst>
        </pc:picChg>
        <pc:picChg chg="mod">
          <ac:chgData name="Zoi Papakyriakou" userId="9fb70d74-29db-4123-9fa0-32ea3a65fb84" providerId="ADAL" clId="{960676B7-6768-4D7C-A741-9F9B8B2CD7DA}" dt="2023-08-30T07:25:56.272" v="172" actId="1076"/>
          <ac:picMkLst>
            <pc:docMk/>
            <pc:sldMk cId="2097836105" sldId="916"/>
            <ac:picMk id="12" creationId="{5E109680-47B2-D15A-2758-5BE7D7B70BCB}"/>
          </ac:picMkLst>
        </pc:picChg>
      </pc:sldChg>
      <pc:sldChg chg="addSp delSp modSp mod">
        <pc:chgData name="Zoi Papakyriakou" userId="9fb70d74-29db-4123-9fa0-32ea3a65fb84" providerId="ADAL" clId="{960676B7-6768-4D7C-A741-9F9B8B2CD7DA}" dt="2023-08-29T13:51:00.765" v="35" actId="123"/>
        <pc:sldMkLst>
          <pc:docMk/>
          <pc:sldMk cId="3055272199" sldId="917"/>
        </pc:sldMkLst>
        <pc:spChg chg="mod">
          <ac:chgData name="Zoi Papakyriakou" userId="9fb70d74-29db-4123-9fa0-32ea3a65fb84" providerId="ADAL" clId="{960676B7-6768-4D7C-A741-9F9B8B2CD7DA}" dt="2023-08-29T13:47:08.888" v="0"/>
          <ac:spMkLst>
            <pc:docMk/>
            <pc:sldMk cId="3055272199" sldId="917"/>
            <ac:spMk id="3" creationId="{ED93D95B-9517-176C-BB0A-08D99A37EAF0}"/>
          </ac:spMkLst>
        </pc:spChg>
        <pc:spChg chg="mod">
          <ac:chgData name="Zoi Papakyriakou" userId="9fb70d74-29db-4123-9fa0-32ea3a65fb84" providerId="ADAL" clId="{960676B7-6768-4D7C-A741-9F9B8B2CD7DA}" dt="2023-08-29T13:47:28.745" v="4" actId="1076"/>
          <ac:spMkLst>
            <pc:docMk/>
            <pc:sldMk cId="3055272199" sldId="917"/>
            <ac:spMk id="5" creationId="{F93B79D8-ED06-BFBE-7AF4-92758FF0F8E2}"/>
          </ac:spMkLst>
        </pc:spChg>
        <pc:spChg chg="del mod">
          <ac:chgData name="Zoi Papakyriakou" userId="9fb70d74-29db-4123-9fa0-32ea3a65fb84" providerId="ADAL" clId="{960676B7-6768-4D7C-A741-9F9B8B2CD7DA}" dt="2023-08-29T13:49:34.985" v="27" actId="21"/>
          <ac:spMkLst>
            <pc:docMk/>
            <pc:sldMk cId="3055272199" sldId="917"/>
            <ac:spMk id="7" creationId="{14E1B5D2-108B-AE03-9E0D-CFCF0D0AB013}"/>
          </ac:spMkLst>
        </pc:spChg>
        <pc:spChg chg="mod ord">
          <ac:chgData name="Zoi Papakyriakou" userId="9fb70d74-29db-4123-9fa0-32ea3a65fb84" providerId="ADAL" clId="{960676B7-6768-4D7C-A741-9F9B8B2CD7DA}" dt="2023-08-29T13:51:00.765" v="35" actId="123"/>
          <ac:spMkLst>
            <pc:docMk/>
            <pc:sldMk cId="3055272199" sldId="917"/>
            <ac:spMk id="8" creationId="{F2C9527E-D435-94E8-D997-123A77EBAE7B}"/>
          </ac:spMkLst>
        </pc:spChg>
        <pc:spChg chg="mod">
          <ac:chgData name="Zoi Papakyriakou" userId="9fb70d74-29db-4123-9fa0-32ea3a65fb84" providerId="ADAL" clId="{960676B7-6768-4D7C-A741-9F9B8B2CD7DA}" dt="2023-08-29T13:47:41.781" v="7"/>
          <ac:spMkLst>
            <pc:docMk/>
            <pc:sldMk cId="3055272199" sldId="917"/>
            <ac:spMk id="11" creationId="{4A15228C-66BA-19C9-5047-346D0640C330}"/>
          </ac:spMkLst>
        </pc:spChg>
        <pc:spChg chg="mod">
          <ac:chgData name="Zoi Papakyriakou" userId="9fb70d74-29db-4123-9fa0-32ea3a65fb84" providerId="ADAL" clId="{960676B7-6768-4D7C-A741-9F9B8B2CD7DA}" dt="2023-08-29T13:47:41.781" v="7"/>
          <ac:spMkLst>
            <pc:docMk/>
            <pc:sldMk cId="3055272199" sldId="917"/>
            <ac:spMk id="12" creationId="{7C816630-C2E7-693D-449C-6A38FBB0BE6B}"/>
          </ac:spMkLst>
        </pc:spChg>
        <pc:spChg chg="mod">
          <ac:chgData name="Zoi Papakyriakou" userId="9fb70d74-29db-4123-9fa0-32ea3a65fb84" providerId="ADAL" clId="{960676B7-6768-4D7C-A741-9F9B8B2CD7DA}" dt="2023-08-29T13:48:11.019" v="16"/>
          <ac:spMkLst>
            <pc:docMk/>
            <pc:sldMk cId="3055272199" sldId="917"/>
            <ac:spMk id="16" creationId="{FB5D3A30-BBE4-D910-2A88-62C7F9670F88}"/>
          </ac:spMkLst>
        </pc:spChg>
        <pc:spChg chg="mod">
          <ac:chgData name="Zoi Papakyriakou" userId="9fb70d74-29db-4123-9fa0-32ea3a65fb84" providerId="ADAL" clId="{960676B7-6768-4D7C-A741-9F9B8B2CD7DA}" dt="2023-08-29T13:48:25.091" v="18" actId="20577"/>
          <ac:spMkLst>
            <pc:docMk/>
            <pc:sldMk cId="3055272199" sldId="917"/>
            <ac:spMk id="17" creationId="{9FB331D5-0FC8-63A5-C04A-ECB5C1074240}"/>
          </ac:spMkLst>
        </pc:spChg>
        <pc:grpChg chg="add del mod">
          <ac:chgData name="Zoi Papakyriakou" userId="9fb70d74-29db-4123-9fa0-32ea3a65fb84" providerId="ADAL" clId="{960676B7-6768-4D7C-A741-9F9B8B2CD7DA}" dt="2023-08-29T13:47:29.342" v="5"/>
          <ac:grpSpMkLst>
            <pc:docMk/>
            <pc:sldMk cId="3055272199" sldId="917"/>
            <ac:grpSpMk id="2" creationId="{C729ADA6-97D1-E2D2-3FCC-F35ACBE1708E}"/>
          </ac:grpSpMkLst>
        </pc:grpChg>
        <pc:grpChg chg="add del mod">
          <ac:chgData name="Zoi Papakyriakou" userId="9fb70d74-29db-4123-9fa0-32ea3a65fb84" providerId="ADAL" clId="{960676B7-6768-4D7C-A741-9F9B8B2CD7DA}" dt="2023-08-29T13:47:45.747" v="8"/>
          <ac:grpSpMkLst>
            <pc:docMk/>
            <pc:sldMk cId="3055272199" sldId="917"/>
            <ac:grpSpMk id="10" creationId="{203C6C1E-9B25-48CD-FCF8-DCB94339042F}"/>
          </ac:grpSpMkLst>
        </pc:grpChg>
        <pc:grpChg chg="add mod ord">
          <ac:chgData name="Zoi Papakyriakou" userId="9fb70d74-29db-4123-9fa0-32ea3a65fb84" providerId="ADAL" clId="{960676B7-6768-4D7C-A741-9F9B8B2CD7DA}" dt="2023-08-29T13:50:53.435" v="34" actId="1076"/>
          <ac:grpSpMkLst>
            <pc:docMk/>
            <pc:sldMk cId="3055272199" sldId="917"/>
            <ac:grpSpMk id="15" creationId="{BF615F24-773A-BC75-35C1-53EF16BB200C}"/>
          </ac:grpSpMkLst>
        </pc:grpChg>
        <pc:picChg chg="mod">
          <ac:chgData name="Zoi Papakyriakou" userId="9fb70d74-29db-4123-9fa0-32ea3a65fb84" providerId="ADAL" clId="{960676B7-6768-4D7C-A741-9F9B8B2CD7DA}" dt="2023-08-29T13:47:08.888" v="0"/>
          <ac:picMkLst>
            <pc:docMk/>
            <pc:sldMk cId="3055272199" sldId="917"/>
            <ac:picMk id="9" creationId="{46CAAA09-EED0-9472-EC22-86024202ABAB}"/>
          </ac:picMkLst>
        </pc:picChg>
        <pc:picChg chg="mod">
          <ac:chgData name="Zoi Papakyriakou" userId="9fb70d74-29db-4123-9fa0-32ea3a65fb84" providerId="ADAL" clId="{960676B7-6768-4D7C-A741-9F9B8B2CD7DA}" dt="2023-08-29T13:47:53.969" v="12" actId="1076"/>
          <ac:picMkLst>
            <pc:docMk/>
            <pc:sldMk cId="3055272199" sldId="917"/>
            <ac:picMk id="13" creationId="{93144BE1-5834-C366-02F1-478F9917B413}"/>
          </ac:picMkLst>
        </pc:picChg>
        <pc:picChg chg="mod">
          <ac:chgData name="Zoi Papakyriakou" userId="9fb70d74-29db-4123-9fa0-32ea3a65fb84" providerId="ADAL" clId="{960676B7-6768-4D7C-A741-9F9B8B2CD7DA}" dt="2023-08-29T13:47:41.781" v="7"/>
          <ac:picMkLst>
            <pc:docMk/>
            <pc:sldMk cId="3055272199" sldId="917"/>
            <ac:picMk id="14" creationId="{9B33758F-8491-75D5-9310-C32D3D953C1C}"/>
          </ac:picMkLst>
        </pc:picChg>
        <pc:picChg chg="del mod">
          <ac:chgData name="Zoi Papakyriakou" userId="9fb70d74-29db-4123-9fa0-32ea3a65fb84" providerId="ADAL" clId="{960676B7-6768-4D7C-A741-9F9B8B2CD7DA}" dt="2023-08-29T13:48:15.326" v="17" actId="21"/>
          <ac:picMkLst>
            <pc:docMk/>
            <pc:sldMk cId="3055272199" sldId="917"/>
            <ac:picMk id="18" creationId="{82E1B8BC-2EEE-A6A2-9A78-03AF87F7956F}"/>
          </ac:picMkLst>
        </pc:picChg>
      </pc:sldChg>
      <pc:sldChg chg="addSp delSp modSp mod">
        <pc:chgData name="Zoi Papakyriakou" userId="9fb70d74-29db-4123-9fa0-32ea3a65fb84" providerId="ADAL" clId="{960676B7-6768-4D7C-A741-9F9B8B2CD7DA}" dt="2023-08-30T07:26:38.569" v="176" actId="1076"/>
        <pc:sldMkLst>
          <pc:docMk/>
          <pc:sldMk cId="398878193" sldId="919"/>
        </pc:sldMkLst>
        <pc:picChg chg="add mod ord modCrop">
          <ac:chgData name="Zoi Papakyriakou" userId="9fb70d74-29db-4123-9fa0-32ea3a65fb84" providerId="ADAL" clId="{960676B7-6768-4D7C-A741-9F9B8B2CD7DA}" dt="2023-08-30T07:25:06.696" v="171" actId="14100"/>
          <ac:picMkLst>
            <pc:docMk/>
            <pc:sldMk cId="398878193" sldId="919"/>
            <ac:picMk id="4" creationId="{C1CCBA04-9495-22D3-CCD0-5A1D05C93280}"/>
          </ac:picMkLst>
        </pc:picChg>
        <pc:picChg chg="del mod">
          <ac:chgData name="Zoi Papakyriakou" userId="9fb70d74-29db-4123-9fa0-32ea3a65fb84" providerId="ADAL" clId="{960676B7-6768-4D7C-A741-9F9B8B2CD7DA}" dt="2023-08-30T07:05:03.090" v="108" actId="21"/>
          <ac:picMkLst>
            <pc:docMk/>
            <pc:sldMk cId="398878193" sldId="919"/>
            <ac:picMk id="6" creationId="{86A190A0-1394-A930-2BB6-6E5FDAAAAACF}"/>
          </ac:picMkLst>
        </pc:picChg>
        <pc:picChg chg="add mod ord">
          <ac:chgData name="Zoi Papakyriakou" userId="9fb70d74-29db-4123-9fa0-32ea3a65fb84" providerId="ADAL" clId="{960676B7-6768-4D7C-A741-9F9B8B2CD7DA}" dt="2023-08-30T07:26:38.569" v="176" actId="1076"/>
          <ac:picMkLst>
            <pc:docMk/>
            <pc:sldMk cId="398878193" sldId="919"/>
            <ac:picMk id="7" creationId="{1042CDBC-218A-547E-9DFC-04838766CC80}"/>
          </ac:picMkLst>
        </pc:picChg>
      </pc:sldChg>
      <pc:sldChg chg="addSp modSp mod">
        <pc:chgData name="Zoi Papakyriakou" userId="9fb70d74-29db-4123-9fa0-32ea3a65fb84" providerId="ADAL" clId="{960676B7-6768-4D7C-A741-9F9B8B2CD7DA}" dt="2023-08-30T08:19:56.790" v="291" actId="14100"/>
        <pc:sldMkLst>
          <pc:docMk/>
          <pc:sldMk cId="745446285" sldId="920"/>
        </pc:sldMkLst>
        <pc:spChg chg="mod">
          <ac:chgData name="Zoi Papakyriakou" userId="9fb70d74-29db-4123-9fa0-32ea3a65fb84" providerId="ADAL" clId="{960676B7-6768-4D7C-A741-9F9B8B2CD7DA}" dt="2023-08-30T08:19:06.985" v="285" actId="1076"/>
          <ac:spMkLst>
            <pc:docMk/>
            <pc:sldMk cId="745446285" sldId="920"/>
            <ac:spMk id="15" creationId="{31DE53A8-693D-FE88-D2B9-EE328D117308}"/>
          </ac:spMkLst>
        </pc:spChg>
        <pc:picChg chg="mod modCrop">
          <ac:chgData name="Zoi Papakyriakou" userId="9fb70d74-29db-4123-9fa0-32ea3a65fb84" providerId="ADAL" clId="{960676B7-6768-4D7C-A741-9F9B8B2CD7DA}" dt="2023-08-30T08:19:56.790" v="291" actId="14100"/>
          <ac:picMkLst>
            <pc:docMk/>
            <pc:sldMk cId="745446285" sldId="920"/>
            <ac:picMk id="2" creationId="{84C77C65-06D6-DAD2-C5FD-A4EC1697BEA4}"/>
          </ac:picMkLst>
        </pc:picChg>
        <pc:picChg chg="add mod">
          <ac:chgData name="Zoi Papakyriakou" userId="9fb70d74-29db-4123-9fa0-32ea3a65fb84" providerId="ADAL" clId="{960676B7-6768-4D7C-A741-9F9B8B2CD7DA}" dt="2023-08-30T08:18:50.489" v="284"/>
          <ac:picMkLst>
            <pc:docMk/>
            <pc:sldMk cId="745446285" sldId="920"/>
            <ac:picMk id="3" creationId="{CA9C4732-E22C-254D-95DC-92D1F353D907}"/>
          </ac:picMkLst>
        </pc:picChg>
        <pc:picChg chg="mod">
          <ac:chgData name="Zoi Papakyriakou" userId="9fb70d74-29db-4123-9fa0-32ea3a65fb84" providerId="ADAL" clId="{960676B7-6768-4D7C-A741-9F9B8B2CD7DA}" dt="2023-08-30T07:26:02.856" v="173" actId="1076"/>
          <ac:picMkLst>
            <pc:docMk/>
            <pc:sldMk cId="745446285" sldId="920"/>
            <ac:picMk id="11" creationId="{AFD6934C-4BEB-6391-5A90-E386C6EC5552}"/>
          </ac:picMkLst>
        </pc:picChg>
      </pc:sldChg>
      <pc:sldChg chg="modSp mod">
        <pc:chgData name="Zoi Papakyriakou" userId="9fb70d74-29db-4123-9fa0-32ea3a65fb84" providerId="ADAL" clId="{960676B7-6768-4D7C-A741-9F9B8B2CD7DA}" dt="2023-08-30T10:22:10.956" v="937" actId="123"/>
        <pc:sldMkLst>
          <pc:docMk/>
          <pc:sldMk cId="1108168152" sldId="921"/>
        </pc:sldMkLst>
        <pc:spChg chg="mod">
          <ac:chgData name="Zoi Papakyriakou" userId="9fb70d74-29db-4123-9fa0-32ea3a65fb84" providerId="ADAL" clId="{960676B7-6768-4D7C-A741-9F9B8B2CD7DA}" dt="2023-08-30T08:26:44.758" v="294" actId="1076"/>
          <ac:spMkLst>
            <pc:docMk/>
            <pc:sldMk cId="1108168152" sldId="921"/>
            <ac:spMk id="2" creationId="{DB0A0ECD-6D56-97D1-3783-977234171994}"/>
          </ac:spMkLst>
        </pc:spChg>
        <pc:spChg chg="mod">
          <ac:chgData name="Zoi Papakyriakou" userId="9fb70d74-29db-4123-9fa0-32ea3a65fb84" providerId="ADAL" clId="{960676B7-6768-4D7C-A741-9F9B8B2CD7DA}" dt="2023-08-30T10:22:10.956" v="937" actId="123"/>
          <ac:spMkLst>
            <pc:docMk/>
            <pc:sldMk cId="1108168152" sldId="921"/>
            <ac:spMk id="4" creationId="{20C32C5A-D567-0FD3-B6DC-6C5176F0A1AD}"/>
          </ac:spMkLst>
        </pc:spChg>
      </pc:sldChg>
      <pc:sldChg chg="addSp delSp modSp mod">
        <pc:chgData name="Zoi Papakyriakou" userId="9fb70d74-29db-4123-9fa0-32ea3a65fb84" providerId="ADAL" clId="{960676B7-6768-4D7C-A741-9F9B8B2CD7DA}" dt="2023-08-30T10:23:15.287" v="940" actId="14100"/>
        <pc:sldMkLst>
          <pc:docMk/>
          <pc:sldMk cId="3590011691" sldId="922"/>
        </pc:sldMkLst>
        <pc:spChg chg="mod ord">
          <ac:chgData name="Zoi Papakyriakou" userId="9fb70d74-29db-4123-9fa0-32ea3a65fb84" providerId="ADAL" clId="{960676B7-6768-4D7C-A741-9F9B8B2CD7DA}" dt="2023-08-30T10:23:15.287" v="940" actId="14100"/>
          <ac:spMkLst>
            <pc:docMk/>
            <pc:sldMk cId="3590011691" sldId="922"/>
            <ac:spMk id="2" creationId="{DB0A0ECD-6D56-97D1-3783-977234171994}"/>
          </ac:spMkLst>
        </pc:spChg>
        <pc:spChg chg="mod ord">
          <ac:chgData name="Zoi Papakyriakou" userId="9fb70d74-29db-4123-9fa0-32ea3a65fb84" providerId="ADAL" clId="{960676B7-6768-4D7C-A741-9F9B8B2CD7DA}" dt="2023-08-30T10:22:02.563" v="936" actId="123"/>
          <ac:spMkLst>
            <pc:docMk/>
            <pc:sldMk cId="3590011691" sldId="922"/>
            <ac:spMk id="4" creationId="{20C32C5A-D567-0FD3-B6DC-6C5176F0A1AD}"/>
          </ac:spMkLst>
        </pc:spChg>
        <pc:picChg chg="add mod">
          <ac:chgData name="Zoi Papakyriakou" userId="9fb70d74-29db-4123-9fa0-32ea3a65fb84" providerId="ADAL" clId="{960676B7-6768-4D7C-A741-9F9B8B2CD7DA}" dt="2023-08-30T10:21:28.501" v="929" actId="1076"/>
          <ac:picMkLst>
            <pc:docMk/>
            <pc:sldMk cId="3590011691" sldId="922"/>
            <ac:picMk id="3" creationId="{06721F21-3FDC-167E-BCB8-103E02E2ACD6}"/>
          </ac:picMkLst>
        </pc:picChg>
        <pc:picChg chg="mod ord">
          <ac:chgData name="Zoi Papakyriakou" userId="9fb70d74-29db-4123-9fa0-32ea3a65fb84" providerId="ADAL" clId="{960676B7-6768-4D7C-A741-9F9B8B2CD7DA}" dt="2023-08-30T10:21:31.999" v="930" actId="1076"/>
          <ac:picMkLst>
            <pc:docMk/>
            <pc:sldMk cId="3590011691" sldId="922"/>
            <ac:picMk id="6" creationId="{C3B20092-89FE-5085-312A-9B1FC29C885F}"/>
          </ac:picMkLst>
        </pc:picChg>
        <pc:picChg chg="mod ord">
          <ac:chgData name="Zoi Papakyriakou" userId="9fb70d74-29db-4123-9fa0-32ea3a65fb84" providerId="ADAL" clId="{960676B7-6768-4D7C-A741-9F9B8B2CD7DA}" dt="2023-08-30T10:21:41.333" v="933" actId="1076"/>
          <ac:picMkLst>
            <pc:docMk/>
            <pc:sldMk cId="3590011691" sldId="922"/>
            <ac:picMk id="8" creationId="{C9DEC2C1-053F-7D6C-6C4C-9C4F7F075B95}"/>
          </ac:picMkLst>
        </pc:picChg>
        <pc:picChg chg="del">
          <ac:chgData name="Zoi Papakyriakou" userId="9fb70d74-29db-4123-9fa0-32ea3a65fb84" providerId="ADAL" clId="{960676B7-6768-4D7C-A741-9F9B8B2CD7DA}" dt="2023-08-30T10:19:47.361" v="910" actId="21"/>
          <ac:picMkLst>
            <pc:docMk/>
            <pc:sldMk cId="3590011691" sldId="922"/>
            <ac:picMk id="9" creationId="{6FCF2132-080E-ECB2-C182-59DA68F6EDB9}"/>
          </ac:picMkLst>
        </pc:picChg>
      </pc:sldChg>
      <pc:sldChg chg="addSp modSp new mod">
        <pc:chgData name="Zoi Papakyriakou" userId="9fb70d74-29db-4123-9fa0-32ea3a65fb84" providerId="ADAL" clId="{960676B7-6768-4D7C-A741-9F9B8B2CD7DA}" dt="2023-08-30T09:50:55.206" v="903" actId="1076"/>
        <pc:sldMkLst>
          <pc:docMk/>
          <pc:sldMk cId="2936338570" sldId="923"/>
        </pc:sldMkLst>
        <pc:spChg chg="mod">
          <ac:chgData name="Zoi Papakyriakou" userId="9fb70d74-29db-4123-9fa0-32ea3a65fb84" providerId="ADAL" clId="{960676B7-6768-4D7C-A741-9F9B8B2CD7DA}" dt="2023-08-30T09:49:51.765" v="899" actId="1076"/>
          <ac:spMkLst>
            <pc:docMk/>
            <pc:sldMk cId="2936338570" sldId="923"/>
            <ac:spMk id="2" creationId="{4E22F3B8-4F3E-A139-A83F-A39ADAEDE7D2}"/>
          </ac:spMkLst>
        </pc:spChg>
        <pc:spChg chg="add mod">
          <ac:chgData name="Zoi Papakyriakou" userId="9fb70d74-29db-4123-9fa0-32ea3a65fb84" providerId="ADAL" clId="{960676B7-6768-4D7C-A741-9F9B8B2CD7DA}" dt="2023-08-30T09:50:55.206" v="903" actId="1076"/>
          <ac:spMkLst>
            <pc:docMk/>
            <pc:sldMk cId="2936338570" sldId="923"/>
            <ac:spMk id="7" creationId="{6011A6BA-5DDC-A807-B413-E441937B525E}"/>
          </ac:spMkLst>
        </pc:spChg>
        <pc:picChg chg="add mod">
          <ac:chgData name="Zoi Papakyriakou" userId="9fb70d74-29db-4123-9fa0-32ea3a65fb84" providerId="ADAL" clId="{960676B7-6768-4D7C-A741-9F9B8B2CD7DA}" dt="2023-08-30T09:41:06.786" v="804" actId="1076"/>
          <ac:picMkLst>
            <pc:docMk/>
            <pc:sldMk cId="2936338570" sldId="923"/>
            <ac:picMk id="3" creationId="{1A5CAFDC-E199-B160-1F5E-3C5E7C9C5774}"/>
          </ac:picMkLst>
        </pc:picChg>
        <pc:picChg chg="add mod">
          <ac:chgData name="Zoi Papakyriakou" userId="9fb70d74-29db-4123-9fa0-32ea3a65fb84" providerId="ADAL" clId="{960676B7-6768-4D7C-A741-9F9B8B2CD7DA}" dt="2023-08-30T09:40:55.315" v="803" actId="14100"/>
          <ac:picMkLst>
            <pc:docMk/>
            <pc:sldMk cId="2936338570" sldId="923"/>
            <ac:picMk id="5" creationId="{595551D2-7C30-8110-6FB0-766307AD4E94}"/>
          </ac:picMkLst>
        </pc:picChg>
        <pc:picChg chg="add mod">
          <ac:chgData name="Zoi Papakyriakou" userId="9fb70d74-29db-4123-9fa0-32ea3a65fb84" providerId="ADAL" clId="{960676B7-6768-4D7C-A741-9F9B8B2CD7DA}" dt="2023-08-30T09:39:17.018" v="801" actId="1076"/>
          <ac:picMkLst>
            <pc:docMk/>
            <pc:sldMk cId="2936338570" sldId="923"/>
            <ac:picMk id="6" creationId="{2714898B-ED40-EBC0-83DB-12B6C3D247F3}"/>
          </ac:picMkLst>
        </pc:picChg>
        <pc:picChg chg="add mod">
          <ac:chgData name="Zoi Papakyriakou" userId="9fb70d74-29db-4123-9fa0-32ea3a65fb84" providerId="ADAL" clId="{960676B7-6768-4D7C-A741-9F9B8B2CD7DA}" dt="2023-08-30T09:49:22.836" v="897" actId="1076"/>
          <ac:picMkLst>
            <pc:docMk/>
            <pc:sldMk cId="2936338570" sldId="923"/>
            <ac:picMk id="8" creationId="{BF8D51EB-483F-1445-35A5-FBF596561353}"/>
          </ac:picMkLst>
        </pc:picChg>
        <pc:picChg chg="add mod modCrop">
          <ac:chgData name="Zoi Papakyriakou" userId="9fb70d74-29db-4123-9fa0-32ea3a65fb84" providerId="ADAL" clId="{960676B7-6768-4D7C-A741-9F9B8B2CD7DA}" dt="2023-08-30T09:50:05.349" v="901" actId="1076"/>
          <ac:picMkLst>
            <pc:docMk/>
            <pc:sldMk cId="2936338570" sldId="923"/>
            <ac:picMk id="10" creationId="{AACB2197-E768-709C-1112-7303164ED71C}"/>
          </ac:picMkLst>
        </pc:picChg>
      </pc:sldChg>
      <pc:sldChg chg="addSp delSp modSp new mod">
        <pc:chgData name="Zoi Papakyriakou" userId="9fb70d74-29db-4123-9fa0-32ea3a65fb84" providerId="ADAL" clId="{960676B7-6768-4D7C-A741-9F9B8B2CD7DA}" dt="2023-08-30T10:54:03.450" v="1188" actId="1076"/>
        <pc:sldMkLst>
          <pc:docMk/>
          <pc:sldMk cId="3191575726" sldId="924"/>
        </pc:sldMkLst>
        <pc:spChg chg="mod">
          <ac:chgData name="Zoi Papakyriakou" userId="9fb70d74-29db-4123-9fa0-32ea3a65fb84" providerId="ADAL" clId="{960676B7-6768-4D7C-A741-9F9B8B2CD7DA}" dt="2023-08-30T10:49:33.225" v="1051" actId="20577"/>
          <ac:spMkLst>
            <pc:docMk/>
            <pc:sldMk cId="3191575726" sldId="924"/>
            <ac:spMk id="2" creationId="{BA9BB81E-D9C5-7DF6-50A3-E74AF551ED84}"/>
          </ac:spMkLst>
        </pc:spChg>
        <pc:spChg chg="mod">
          <ac:chgData name="Zoi Papakyriakou" userId="9fb70d74-29db-4123-9fa0-32ea3a65fb84" providerId="ADAL" clId="{960676B7-6768-4D7C-A741-9F9B8B2CD7DA}" dt="2023-08-30T10:47:37.904" v="1019"/>
          <ac:spMkLst>
            <pc:docMk/>
            <pc:sldMk cId="3191575726" sldId="924"/>
            <ac:spMk id="7" creationId="{F55AAC29-DBD5-03F7-609B-984F517B50DD}"/>
          </ac:spMkLst>
        </pc:spChg>
        <pc:spChg chg="mod">
          <ac:chgData name="Zoi Papakyriakou" userId="9fb70d74-29db-4123-9fa0-32ea3a65fb84" providerId="ADAL" clId="{960676B7-6768-4D7C-A741-9F9B8B2CD7DA}" dt="2023-08-30T10:47:37.904" v="1019"/>
          <ac:spMkLst>
            <pc:docMk/>
            <pc:sldMk cId="3191575726" sldId="924"/>
            <ac:spMk id="8" creationId="{6CC3686E-2D7B-AA65-7909-07FA74B131BF}"/>
          </ac:spMkLst>
        </pc:spChg>
        <pc:spChg chg="add del mod">
          <ac:chgData name="Zoi Papakyriakou" userId="9fb70d74-29db-4123-9fa0-32ea3a65fb84" providerId="ADAL" clId="{960676B7-6768-4D7C-A741-9F9B8B2CD7DA}" dt="2023-08-30T10:53:43.803" v="1184" actId="1076"/>
          <ac:spMkLst>
            <pc:docMk/>
            <pc:sldMk cId="3191575726" sldId="924"/>
            <ac:spMk id="11" creationId="{64E19174-0634-6C34-A111-8F0FF22363C3}"/>
          </ac:spMkLst>
        </pc:spChg>
        <pc:spChg chg="add del mod">
          <ac:chgData name="Zoi Papakyriakou" userId="9fb70d74-29db-4123-9fa0-32ea3a65fb84" providerId="ADAL" clId="{960676B7-6768-4D7C-A741-9F9B8B2CD7DA}" dt="2023-08-30T10:51:13.877" v="1128" actId="21"/>
          <ac:spMkLst>
            <pc:docMk/>
            <pc:sldMk cId="3191575726" sldId="924"/>
            <ac:spMk id="13" creationId="{BA1BB0D2-6920-C84C-95D2-4A6803A974CA}"/>
          </ac:spMkLst>
        </pc:spChg>
        <pc:spChg chg="add mod">
          <ac:chgData name="Zoi Papakyriakou" userId="9fb70d74-29db-4123-9fa0-32ea3a65fb84" providerId="ADAL" clId="{960676B7-6768-4D7C-A741-9F9B8B2CD7DA}" dt="2023-08-30T10:53:35.649" v="1182" actId="1076"/>
          <ac:spMkLst>
            <pc:docMk/>
            <pc:sldMk cId="3191575726" sldId="924"/>
            <ac:spMk id="14" creationId="{E167DA3E-1483-584E-2A79-4081BF8555E3}"/>
          </ac:spMkLst>
        </pc:spChg>
        <pc:grpChg chg="add mod">
          <ac:chgData name="Zoi Papakyriakou" userId="9fb70d74-29db-4123-9fa0-32ea3a65fb84" providerId="ADAL" clId="{960676B7-6768-4D7C-A741-9F9B8B2CD7DA}" dt="2023-08-30T10:50:12.729" v="1106" actId="14100"/>
          <ac:grpSpMkLst>
            <pc:docMk/>
            <pc:sldMk cId="3191575726" sldId="924"/>
            <ac:grpSpMk id="6" creationId="{23713DD0-5603-6C86-86A7-3A529DE4280F}"/>
          </ac:grpSpMkLst>
        </pc:grpChg>
        <pc:picChg chg="add mod">
          <ac:chgData name="Zoi Papakyriakou" userId="9fb70d74-29db-4123-9fa0-32ea3a65fb84" providerId="ADAL" clId="{960676B7-6768-4D7C-A741-9F9B8B2CD7DA}" dt="2023-08-30T10:46:39.736" v="1005" actId="1076"/>
          <ac:picMkLst>
            <pc:docMk/>
            <pc:sldMk cId="3191575726" sldId="924"/>
            <ac:picMk id="3" creationId="{16A58A37-9D6A-CF43-5413-2FCE6A2C4A33}"/>
          </ac:picMkLst>
        </pc:picChg>
        <pc:picChg chg="add mod">
          <ac:chgData name="Zoi Papakyriakou" userId="9fb70d74-29db-4123-9fa0-32ea3a65fb84" providerId="ADAL" clId="{960676B7-6768-4D7C-A741-9F9B8B2CD7DA}" dt="2023-08-30T10:54:01.362" v="1187" actId="1076"/>
          <ac:picMkLst>
            <pc:docMk/>
            <pc:sldMk cId="3191575726" sldId="924"/>
            <ac:picMk id="4" creationId="{C9AB5FD1-FC67-6CE5-8CF5-BE79480E255E}"/>
          </ac:picMkLst>
        </pc:picChg>
        <pc:picChg chg="add mod ord">
          <ac:chgData name="Zoi Papakyriakou" userId="9fb70d74-29db-4123-9fa0-32ea3a65fb84" providerId="ADAL" clId="{960676B7-6768-4D7C-A741-9F9B8B2CD7DA}" dt="2023-08-30T10:50:14.977" v="1107" actId="1076"/>
          <ac:picMkLst>
            <pc:docMk/>
            <pc:sldMk cId="3191575726" sldId="924"/>
            <ac:picMk id="5" creationId="{21FBB8EA-8292-82BD-AEF2-5103B797D700}"/>
          </ac:picMkLst>
        </pc:picChg>
        <pc:picChg chg="add mod modCrop">
          <ac:chgData name="Zoi Papakyriakou" userId="9fb70d74-29db-4123-9fa0-32ea3a65fb84" providerId="ADAL" clId="{960676B7-6768-4D7C-A741-9F9B8B2CD7DA}" dt="2023-08-30T10:53:46.769" v="1185" actId="1076"/>
          <ac:picMkLst>
            <pc:docMk/>
            <pc:sldMk cId="3191575726" sldId="924"/>
            <ac:picMk id="10" creationId="{24AB867E-9F85-1F95-84DE-54877EA81E40}"/>
          </ac:picMkLst>
        </pc:picChg>
        <pc:picChg chg="add del mod">
          <ac:chgData name="Zoi Papakyriakou" userId="9fb70d74-29db-4123-9fa0-32ea3a65fb84" providerId="ADAL" clId="{960676B7-6768-4D7C-A741-9F9B8B2CD7DA}" dt="2023-08-30T10:50:36.698" v="1110"/>
          <ac:picMkLst>
            <pc:docMk/>
            <pc:sldMk cId="3191575726" sldId="924"/>
            <ac:picMk id="12" creationId="{FD5B2C6F-89BB-91F4-7343-C7EB19387967}"/>
          </ac:picMkLst>
        </pc:picChg>
        <pc:picChg chg="add mod">
          <ac:chgData name="Zoi Papakyriakou" userId="9fb70d74-29db-4123-9fa0-32ea3a65fb84" providerId="ADAL" clId="{960676B7-6768-4D7C-A741-9F9B8B2CD7DA}" dt="2023-08-30T10:54:03.450" v="1188" actId="1076"/>
          <ac:picMkLst>
            <pc:docMk/>
            <pc:sldMk cId="3191575726" sldId="924"/>
            <ac:picMk id="15" creationId="{8BA120CD-268D-C966-EDBA-218A5CC14312}"/>
          </ac:picMkLst>
        </pc:picChg>
      </pc:sldChg>
    </pc:docChg>
  </pc:docChgLst>
  <pc:docChgLst>
    <pc:chgData name="Zoi Papakyriakou" userId="9fb70d74-29db-4123-9fa0-32ea3a65fb84" providerId="ADAL" clId="{43B0E6C3-C369-4A76-B46F-593D352FA35F}"/>
    <pc:docChg chg="undo custSel delSld modSld">
      <pc:chgData name="Zoi Papakyriakou" userId="9fb70d74-29db-4123-9fa0-32ea3a65fb84" providerId="ADAL" clId="{43B0E6C3-C369-4A76-B46F-593D352FA35F}" dt="2023-09-01T11:10:48.351" v="2625" actId="20577"/>
      <pc:docMkLst>
        <pc:docMk/>
      </pc:docMkLst>
      <pc:sldChg chg="addSp delSp modSp mod">
        <pc:chgData name="Zoi Papakyriakou" userId="9fb70d74-29db-4123-9fa0-32ea3a65fb84" providerId="ADAL" clId="{43B0E6C3-C369-4A76-B46F-593D352FA35F}" dt="2023-08-30T13:37:25.095" v="2351" actId="14100"/>
        <pc:sldMkLst>
          <pc:docMk/>
          <pc:sldMk cId="2558651197" sldId="910"/>
        </pc:sldMkLst>
        <pc:spChg chg="mod">
          <ac:chgData name="Zoi Papakyriakou" userId="9fb70d74-29db-4123-9fa0-32ea3a65fb84" providerId="ADAL" clId="{43B0E6C3-C369-4A76-B46F-593D352FA35F}" dt="2023-08-30T12:34:23.182" v="735" actId="14838"/>
          <ac:spMkLst>
            <pc:docMk/>
            <pc:sldMk cId="2558651197" sldId="910"/>
            <ac:spMk id="8" creationId="{0A75D3FD-F7F7-CBB4-CC2D-F0CE4D335AC7}"/>
          </ac:spMkLst>
        </pc:spChg>
        <pc:picChg chg="add mod modCrop">
          <ac:chgData name="Zoi Papakyriakou" userId="9fb70d74-29db-4123-9fa0-32ea3a65fb84" providerId="ADAL" clId="{43B0E6C3-C369-4A76-B46F-593D352FA35F}" dt="2023-08-30T13:37:25.095" v="2351" actId="14100"/>
          <ac:picMkLst>
            <pc:docMk/>
            <pc:sldMk cId="2558651197" sldId="910"/>
            <ac:picMk id="4" creationId="{2FA367C5-4B34-5D93-E0F3-A4B27E7F073F}"/>
          </ac:picMkLst>
        </pc:picChg>
        <pc:picChg chg="del">
          <ac:chgData name="Zoi Papakyriakou" userId="9fb70d74-29db-4123-9fa0-32ea3a65fb84" providerId="ADAL" clId="{43B0E6C3-C369-4A76-B46F-593D352FA35F}" dt="2023-08-30T12:33:26.290" v="657" actId="21"/>
          <ac:picMkLst>
            <pc:docMk/>
            <pc:sldMk cId="2558651197" sldId="910"/>
            <ac:picMk id="5" creationId="{9DE1C4DD-68D0-23D3-424D-52B64CAB354E}"/>
          </ac:picMkLst>
        </pc:picChg>
      </pc:sldChg>
      <pc:sldChg chg="del">
        <pc:chgData name="Zoi Papakyriakou" userId="9fb70d74-29db-4123-9fa0-32ea3a65fb84" providerId="ADAL" clId="{43B0E6C3-C369-4A76-B46F-593D352FA35F}" dt="2023-08-30T11:49:24.040" v="0" actId="2696"/>
        <pc:sldMkLst>
          <pc:docMk/>
          <pc:sldMk cId="2357051523" sldId="911"/>
        </pc:sldMkLst>
      </pc:sldChg>
      <pc:sldChg chg="addSp delSp modSp mod">
        <pc:chgData name="Zoi Papakyriakou" userId="9fb70d74-29db-4123-9fa0-32ea3a65fb84" providerId="ADAL" clId="{43B0E6C3-C369-4A76-B46F-593D352FA35F}" dt="2023-08-30T12:17:04.220" v="532" actId="732"/>
        <pc:sldMkLst>
          <pc:docMk/>
          <pc:sldMk cId="4089583127" sldId="912"/>
        </pc:sldMkLst>
        <pc:spChg chg="mod">
          <ac:chgData name="Zoi Papakyriakou" userId="9fb70d74-29db-4123-9fa0-32ea3a65fb84" providerId="ADAL" clId="{43B0E6C3-C369-4A76-B46F-593D352FA35F}" dt="2023-08-30T12:06:20.292" v="501" actId="20577"/>
          <ac:spMkLst>
            <pc:docMk/>
            <pc:sldMk cId="4089583127" sldId="912"/>
            <ac:spMk id="6" creationId="{A0027DB8-DB6D-44AE-EAEB-698649480536}"/>
          </ac:spMkLst>
        </pc:spChg>
        <pc:picChg chg="add del mod modCrop">
          <ac:chgData name="Zoi Papakyriakou" userId="9fb70d74-29db-4123-9fa0-32ea3a65fb84" providerId="ADAL" clId="{43B0E6C3-C369-4A76-B46F-593D352FA35F}" dt="2023-08-30T12:13:52.340" v="506" actId="21"/>
          <ac:picMkLst>
            <pc:docMk/>
            <pc:sldMk cId="4089583127" sldId="912"/>
            <ac:picMk id="4" creationId="{55BEB1C8-D078-F34E-F0A7-2A07C4F33C4E}"/>
          </ac:picMkLst>
        </pc:picChg>
        <pc:picChg chg="add mod modCrop">
          <ac:chgData name="Zoi Papakyriakou" userId="9fb70d74-29db-4123-9fa0-32ea3a65fb84" providerId="ADAL" clId="{43B0E6C3-C369-4A76-B46F-593D352FA35F}" dt="2023-08-30T12:17:04.220" v="532" actId="732"/>
          <ac:picMkLst>
            <pc:docMk/>
            <pc:sldMk cId="4089583127" sldId="912"/>
            <ac:picMk id="11" creationId="{C8EFBCA7-C361-7AF5-090A-BB0308019628}"/>
          </ac:picMkLst>
        </pc:picChg>
        <pc:picChg chg="del mod">
          <ac:chgData name="Zoi Papakyriakou" userId="9fb70d74-29db-4123-9fa0-32ea3a65fb84" providerId="ADAL" clId="{43B0E6C3-C369-4A76-B46F-593D352FA35F}" dt="2023-08-30T12:16:46.202" v="530" actId="21"/>
          <ac:picMkLst>
            <pc:docMk/>
            <pc:sldMk cId="4089583127" sldId="912"/>
            <ac:picMk id="12" creationId="{C6889D60-0C08-AEEF-DA92-3C8236EC3058}"/>
          </ac:picMkLst>
        </pc:picChg>
      </pc:sldChg>
      <pc:sldChg chg="modSp mod">
        <pc:chgData name="Zoi Papakyriakou" userId="9fb70d74-29db-4123-9fa0-32ea3a65fb84" providerId="ADAL" clId="{43B0E6C3-C369-4A76-B46F-593D352FA35F}" dt="2023-08-30T13:28:15.098" v="2287" actId="20577"/>
        <pc:sldMkLst>
          <pc:docMk/>
          <pc:sldMk cId="376536365" sldId="914"/>
        </pc:sldMkLst>
        <pc:spChg chg="mod">
          <ac:chgData name="Zoi Papakyriakou" userId="9fb70d74-29db-4123-9fa0-32ea3a65fb84" providerId="ADAL" clId="{43B0E6C3-C369-4A76-B46F-593D352FA35F}" dt="2023-08-30T13:27:30.037" v="2199" actId="14100"/>
          <ac:spMkLst>
            <pc:docMk/>
            <pc:sldMk cId="376536365" sldId="914"/>
            <ac:spMk id="3" creationId="{53564AC2-D8DD-A194-234C-9A5D5DC9DA76}"/>
          </ac:spMkLst>
        </pc:spChg>
        <pc:spChg chg="mod">
          <ac:chgData name="Zoi Papakyriakou" userId="9fb70d74-29db-4123-9fa0-32ea3a65fb84" providerId="ADAL" clId="{43B0E6C3-C369-4A76-B46F-593D352FA35F}" dt="2023-08-30T13:28:15.098" v="2287" actId="20577"/>
          <ac:spMkLst>
            <pc:docMk/>
            <pc:sldMk cId="376536365" sldId="914"/>
            <ac:spMk id="4" creationId="{AA55F192-D1A8-D3FF-7C07-B602CA5E36FB}"/>
          </ac:spMkLst>
        </pc:spChg>
      </pc:sldChg>
      <pc:sldChg chg="modSp mod">
        <pc:chgData name="Zoi Papakyriakou" userId="9fb70d74-29db-4123-9fa0-32ea3a65fb84" providerId="ADAL" clId="{43B0E6C3-C369-4A76-B46F-593D352FA35F}" dt="2023-08-31T07:02:48.091" v="2480" actId="14100"/>
        <pc:sldMkLst>
          <pc:docMk/>
          <pc:sldMk cId="2387563287" sldId="915"/>
        </pc:sldMkLst>
        <pc:spChg chg="mod">
          <ac:chgData name="Zoi Papakyriakou" userId="9fb70d74-29db-4123-9fa0-32ea3a65fb84" providerId="ADAL" clId="{43B0E6C3-C369-4A76-B46F-593D352FA35F}" dt="2023-08-31T07:02:48.091" v="2480" actId="14100"/>
          <ac:spMkLst>
            <pc:docMk/>
            <pc:sldMk cId="2387563287" sldId="915"/>
            <ac:spMk id="3" creationId="{758D69FA-9165-2A58-E933-33F4360CFA82}"/>
          </ac:spMkLst>
        </pc:spChg>
        <pc:spChg chg="mod">
          <ac:chgData name="Zoi Papakyriakou" userId="9fb70d74-29db-4123-9fa0-32ea3a65fb84" providerId="ADAL" clId="{43B0E6C3-C369-4A76-B46F-593D352FA35F}" dt="2023-08-30T13:28:48.987" v="2349" actId="20577"/>
          <ac:spMkLst>
            <pc:docMk/>
            <pc:sldMk cId="2387563287" sldId="915"/>
            <ac:spMk id="5" creationId="{84CA365D-7995-6002-9FB3-190737F6E9FD}"/>
          </ac:spMkLst>
        </pc:spChg>
      </pc:sldChg>
      <pc:sldChg chg="modSp mod">
        <pc:chgData name="Zoi Papakyriakou" userId="9fb70d74-29db-4123-9fa0-32ea3a65fb84" providerId="ADAL" clId="{43B0E6C3-C369-4A76-B46F-593D352FA35F}" dt="2023-08-30T12:28:01.444" v="648" actId="14838"/>
        <pc:sldMkLst>
          <pc:docMk/>
          <pc:sldMk cId="2097836105" sldId="916"/>
        </pc:sldMkLst>
        <pc:spChg chg="mod">
          <ac:chgData name="Zoi Papakyriakou" userId="9fb70d74-29db-4123-9fa0-32ea3a65fb84" providerId="ADAL" clId="{43B0E6C3-C369-4A76-B46F-593D352FA35F}" dt="2023-08-30T12:28:01.444" v="648" actId="14838"/>
          <ac:spMkLst>
            <pc:docMk/>
            <pc:sldMk cId="2097836105" sldId="916"/>
            <ac:spMk id="14" creationId="{A5878490-8E5D-EE96-0E10-5AB480DBB479}"/>
          </ac:spMkLst>
        </pc:spChg>
      </pc:sldChg>
      <pc:sldChg chg="addSp modSp mod">
        <pc:chgData name="Zoi Papakyriakou" userId="9fb70d74-29db-4123-9fa0-32ea3a65fb84" providerId="ADAL" clId="{43B0E6C3-C369-4A76-B46F-593D352FA35F}" dt="2023-08-30T12:03:01.574" v="430" actId="1076"/>
        <pc:sldMkLst>
          <pc:docMk/>
          <pc:sldMk cId="3055272199" sldId="917"/>
        </pc:sldMkLst>
        <pc:spChg chg="mod">
          <ac:chgData name="Zoi Papakyriakou" userId="9fb70d74-29db-4123-9fa0-32ea3a65fb84" providerId="ADAL" clId="{43B0E6C3-C369-4A76-B46F-593D352FA35F}" dt="2023-08-30T12:03:01.574" v="430" actId="1076"/>
          <ac:spMkLst>
            <pc:docMk/>
            <pc:sldMk cId="3055272199" sldId="917"/>
            <ac:spMk id="8" creationId="{F2C9527E-D435-94E8-D997-123A77EBAE7B}"/>
          </ac:spMkLst>
        </pc:spChg>
        <pc:grpChg chg="mod">
          <ac:chgData name="Zoi Papakyriakou" userId="9fb70d74-29db-4123-9fa0-32ea3a65fb84" providerId="ADAL" clId="{43B0E6C3-C369-4A76-B46F-593D352FA35F}" dt="2023-08-30T12:02:04.783" v="427" actId="14100"/>
          <ac:grpSpMkLst>
            <pc:docMk/>
            <pc:sldMk cId="3055272199" sldId="917"/>
            <ac:grpSpMk id="15" creationId="{BF615F24-773A-BC75-35C1-53EF16BB200C}"/>
          </ac:grpSpMkLst>
        </pc:grpChg>
        <pc:picChg chg="add mod">
          <ac:chgData name="Zoi Papakyriakou" userId="9fb70d74-29db-4123-9fa0-32ea3a65fb84" providerId="ADAL" clId="{43B0E6C3-C369-4A76-B46F-593D352FA35F}" dt="2023-08-30T12:01:44.781" v="425"/>
          <ac:picMkLst>
            <pc:docMk/>
            <pc:sldMk cId="3055272199" sldId="917"/>
            <ac:picMk id="2" creationId="{C75B1014-A7D4-49B1-4EEE-90596B38FB5B}"/>
          </ac:picMkLst>
        </pc:picChg>
      </pc:sldChg>
      <pc:sldChg chg="modSp mod">
        <pc:chgData name="Zoi Papakyriakou" userId="9fb70d74-29db-4123-9fa0-32ea3a65fb84" providerId="ADAL" clId="{43B0E6C3-C369-4A76-B46F-593D352FA35F}" dt="2023-08-30T12:27:42.991" v="647" actId="14838"/>
        <pc:sldMkLst>
          <pc:docMk/>
          <pc:sldMk cId="745446285" sldId="920"/>
        </pc:sldMkLst>
        <pc:spChg chg="mod">
          <ac:chgData name="Zoi Papakyriakou" userId="9fb70d74-29db-4123-9fa0-32ea3a65fb84" providerId="ADAL" clId="{43B0E6C3-C369-4A76-B46F-593D352FA35F}" dt="2023-08-30T12:27:42.991" v="647" actId="14838"/>
          <ac:spMkLst>
            <pc:docMk/>
            <pc:sldMk cId="745446285" sldId="920"/>
            <ac:spMk id="15" creationId="{31DE53A8-693D-FE88-D2B9-EE328D117308}"/>
          </ac:spMkLst>
        </pc:spChg>
        <pc:picChg chg="mod modCrop">
          <ac:chgData name="Zoi Papakyriakou" userId="9fb70d74-29db-4123-9fa0-32ea3a65fb84" providerId="ADAL" clId="{43B0E6C3-C369-4A76-B46F-593D352FA35F}" dt="2023-08-30T12:27:13.358" v="646" actId="1076"/>
          <ac:picMkLst>
            <pc:docMk/>
            <pc:sldMk cId="745446285" sldId="920"/>
            <ac:picMk id="2" creationId="{84C77C65-06D6-DAD2-C5FD-A4EC1697BEA4}"/>
          </ac:picMkLst>
        </pc:picChg>
        <pc:picChg chg="mod">
          <ac:chgData name="Zoi Papakyriakou" userId="9fb70d74-29db-4123-9fa0-32ea3a65fb84" providerId="ADAL" clId="{43B0E6C3-C369-4A76-B46F-593D352FA35F}" dt="2023-08-30T12:26:53.900" v="642" actId="14100"/>
          <ac:picMkLst>
            <pc:docMk/>
            <pc:sldMk cId="745446285" sldId="920"/>
            <ac:picMk id="11" creationId="{AFD6934C-4BEB-6391-5A90-E386C6EC5552}"/>
          </ac:picMkLst>
        </pc:picChg>
      </pc:sldChg>
      <pc:sldChg chg="modSp mod">
        <pc:chgData name="Zoi Papakyriakou" userId="9fb70d74-29db-4123-9fa0-32ea3a65fb84" providerId="ADAL" clId="{43B0E6C3-C369-4A76-B46F-593D352FA35F}" dt="2023-08-30T13:03:18.359" v="1402" actId="20577"/>
        <pc:sldMkLst>
          <pc:docMk/>
          <pc:sldMk cId="1108168152" sldId="921"/>
        </pc:sldMkLst>
        <pc:spChg chg="mod">
          <ac:chgData name="Zoi Papakyriakou" userId="9fb70d74-29db-4123-9fa0-32ea3a65fb84" providerId="ADAL" clId="{43B0E6C3-C369-4A76-B46F-593D352FA35F}" dt="2023-08-30T13:03:18.359" v="1402" actId="20577"/>
          <ac:spMkLst>
            <pc:docMk/>
            <pc:sldMk cId="1108168152" sldId="921"/>
            <ac:spMk id="4" creationId="{20C32C5A-D567-0FD3-B6DC-6C5176F0A1AD}"/>
          </ac:spMkLst>
        </pc:spChg>
      </pc:sldChg>
      <pc:sldChg chg="modSp mod">
        <pc:chgData name="Zoi Papakyriakou" userId="9fb70d74-29db-4123-9fa0-32ea3a65fb84" providerId="ADAL" clId="{43B0E6C3-C369-4A76-B46F-593D352FA35F}" dt="2023-08-30T13:18:27.085" v="2121" actId="20577"/>
        <pc:sldMkLst>
          <pc:docMk/>
          <pc:sldMk cId="3590011691" sldId="922"/>
        </pc:sldMkLst>
        <pc:spChg chg="mod">
          <ac:chgData name="Zoi Papakyriakou" userId="9fb70d74-29db-4123-9fa0-32ea3a65fb84" providerId="ADAL" clId="{43B0E6C3-C369-4A76-B46F-593D352FA35F}" dt="2023-08-30T13:18:27.085" v="2121" actId="20577"/>
          <ac:spMkLst>
            <pc:docMk/>
            <pc:sldMk cId="3590011691" sldId="922"/>
            <ac:spMk id="4" creationId="{20C32C5A-D567-0FD3-B6DC-6C5176F0A1AD}"/>
          </ac:spMkLst>
        </pc:spChg>
      </pc:sldChg>
      <pc:sldChg chg="modSp mod">
        <pc:chgData name="Zoi Papakyriakou" userId="9fb70d74-29db-4123-9fa0-32ea3a65fb84" providerId="ADAL" clId="{43B0E6C3-C369-4A76-B46F-593D352FA35F}" dt="2023-09-01T11:10:48.351" v="2625" actId="20577"/>
        <pc:sldMkLst>
          <pc:docMk/>
          <pc:sldMk cId="2936338570" sldId="923"/>
        </pc:sldMkLst>
        <pc:spChg chg="mod">
          <ac:chgData name="Zoi Papakyriakou" userId="9fb70d74-29db-4123-9fa0-32ea3a65fb84" providerId="ADAL" clId="{43B0E6C3-C369-4A76-B46F-593D352FA35F}" dt="2023-09-01T11:10:48.351" v="2625" actId="20577"/>
          <ac:spMkLst>
            <pc:docMk/>
            <pc:sldMk cId="2936338570" sldId="923"/>
            <ac:spMk id="7" creationId="{6011A6BA-5DDC-A807-B413-E441937B525E}"/>
          </ac:spMkLst>
        </pc:spChg>
        <pc:picChg chg="mod">
          <ac:chgData name="Zoi Papakyriakou" userId="9fb70d74-29db-4123-9fa0-32ea3a65fb84" providerId="ADAL" clId="{43B0E6C3-C369-4A76-B46F-593D352FA35F}" dt="2023-08-30T13:25:19.541" v="2129" actId="14100"/>
          <ac:picMkLst>
            <pc:docMk/>
            <pc:sldMk cId="2936338570" sldId="923"/>
            <ac:picMk id="3" creationId="{1A5CAFDC-E199-B160-1F5E-3C5E7C9C5774}"/>
          </ac:picMkLst>
        </pc:picChg>
        <pc:picChg chg="mod">
          <ac:chgData name="Zoi Papakyriakou" userId="9fb70d74-29db-4123-9fa0-32ea3a65fb84" providerId="ADAL" clId="{43B0E6C3-C369-4A76-B46F-593D352FA35F}" dt="2023-08-30T13:25:16.822" v="2128" actId="14100"/>
          <ac:picMkLst>
            <pc:docMk/>
            <pc:sldMk cId="2936338570" sldId="923"/>
            <ac:picMk id="5" creationId="{595551D2-7C30-8110-6FB0-766307AD4E94}"/>
          </ac:picMkLst>
        </pc:picChg>
        <pc:picChg chg="mod">
          <ac:chgData name="Zoi Papakyriakou" userId="9fb70d74-29db-4123-9fa0-32ea3a65fb84" providerId="ADAL" clId="{43B0E6C3-C369-4A76-B46F-593D352FA35F}" dt="2023-08-31T07:01:43.900" v="2478" actId="1076"/>
          <ac:picMkLst>
            <pc:docMk/>
            <pc:sldMk cId="2936338570" sldId="923"/>
            <ac:picMk id="10" creationId="{AACB2197-E768-709C-1112-7303164ED71C}"/>
          </ac:picMkLst>
        </pc:picChg>
      </pc:sldChg>
      <pc:sldChg chg="modSp mod">
        <pc:chgData name="Zoi Papakyriakou" userId="9fb70d74-29db-4123-9fa0-32ea3a65fb84" providerId="ADAL" clId="{43B0E6C3-C369-4A76-B46F-593D352FA35F}" dt="2023-08-30T12:36:23.115" v="796" actId="14838"/>
        <pc:sldMkLst>
          <pc:docMk/>
          <pc:sldMk cId="3191575726" sldId="924"/>
        </pc:sldMkLst>
        <pc:spChg chg="mod">
          <ac:chgData name="Zoi Papakyriakou" userId="9fb70d74-29db-4123-9fa0-32ea3a65fb84" providerId="ADAL" clId="{43B0E6C3-C369-4A76-B46F-593D352FA35F}" dt="2023-08-30T12:36:23.115" v="796" actId="14838"/>
          <ac:spMkLst>
            <pc:docMk/>
            <pc:sldMk cId="3191575726" sldId="924"/>
            <ac:spMk id="11" creationId="{64E19174-0634-6C34-A111-8F0FF22363C3}"/>
          </ac:spMkLst>
        </pc:spChg>
        <pc:spChg chg="mod">
          <ac:chgData name="Zoi Papakyriakou" userId="9fb70d74-29db-4123-9fa0-32ea3a65fb84" providerId="ADAL" clId="{43B0E6C3-C369-4A76-B46F-593D352FA35F}" dt="2023-08-30T12:35:54.825" v="795" actId="20577"/>
          <ac:spMkLst>
            <pc:docMk/>
            <pc:sldMk cId="3191575726" sldId="924"/>
            <ac:spMk id="14" creationId="{E167DA3E-1483-584E-2A79-4081BF8555E3}"/>
          </ac:spMkLst>
        </pc:spChg>
      </pc:sldChg>
      <pc:sldChg chg="modSp mod">
        <pc:chgData name="Zoi Papakyriakou" userId="9fb70d74-29db-4123-9fa0-32ea3a65fb84" providerId="ADAL" clId="{43B0E6C3-C369-4A76-B46F-593D352FA35F}" dt="2023-08-30T12:05:19.088" v="471" actId="1076"/>
        <pc:sldMkLst>
          <pc:docMk/>
          <pc:sldMk cId="461452110" sldId="925"/>
        </pc:sldMkLst>
        <pc:spChg chg="mod">
          <ac:chgData name="Zoi Papakyriakou" userId="9fb70d74-29db-4123-9fa0-32ea3a65fb84" providerId="ADAL" clId="{43B0E6C3-C369-4A76-B46F-593D352FA35F}" dt="2023-08-30T12:04:59.129" v="469" actId="1076"/>
          <ac:spMkLst>
            <pc:docMk/>
            <pc:sldMk cId="461452110" sldId="925"/>
            <ac:spMk id="4" creationId="{59170876-CC29-516E-F30A-A0A4B4E4D2D8}"/>
          </ac:spMkLst>
        </pc:spChg>
        <pc:spChg chg="mod">
          <ac:chgData name="Zoi Papakyriakou" userId="9fb70d74-29db-4123-9fa0-32ea3a65fb84" providerId="ADAL" clId="{43B0E6C3-C369-4A76-B46F-593D352FA35F}" dt="2023-08-30T12:05:19.088" v="471" actId="1076"/>
          <ac:spMkLst>
            <pc:docMk/>
            <pc:sldMk cId="461452110" sldId="925"/>
            <ac:spMk id="6" creationId="{9805FB2B-DF55-9A03-2E12-5902D31AE26C}"/>
          </ac:spMkLst>
        </pc:spChg>
        <pc:grpChg chg="mod">
          <ac:chgData name="Zoi Papakyriakou" userId="9fb70d74-29db-4123-9fa0-32ea3a65fb84" providerId="ADAL" clId="{43B0E6C3-C369-4A76-B46F-593D352FA35F}" dt="2023-08-30T12:05:13.792" v="470" actId="1076"/>
          <ac:grpSpMkLst>
            <pc:docMk/>
            <pc:sldMk cId="461452110" sldId="925"/>
            <ac:grpSpMk id="3" creationId="{FA22D01E-DC30-AE93-7E03-18E57D4A31E2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104873E-2C6A-41B2-A3CE-943BE3022E82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67AD492-035C-4881-9596-C889523B8F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094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 folding door system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22D5A-CE08-4E95-BA09-D67DC94CE325}" type="slidenum">
              <a:rPr kumimoji="0" lang="el-G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l-G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070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522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4168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36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/>
          <p:cNvSpPr>
            <a:spLocks noGrp="1"/>
          </p:cNvSpPr>
          <p:nvPr>
            <p:ph type="title"/>
          </p:nvPr>
        </p:nvSpPr>
        <p:spPr>
          <a:xfrm>
            <a:off x="5543803" y="449998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64883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152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322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-1" y="1145508"/>
            <a:ext cx="4722853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7244 w 4726078"/>
              <a:gd name="connsiteY0" fmla="*/ 1245103 h 5712489"/>
              <a:gd name="connsiteX1" fmla="*/ 1058301 w 4726078"/>
              <a:gd name="connsiteY1" fmla="*/ 0 h 5712489"/>
              <a:gd name="connsiteX2" fmla="*/ 4725951 w 4726078"/>
              <a:gd name="connsiteY2" fmla="*/ 2713054 h 5712489"/>
              <a:gd name="connsiteX3" fmla="*/ 4695805 w 4726078"/>
              <a:gd name="connsiteY3" fmla="*/ 5702442 h 5712489"/>
              <a:gd name="connsiteX4" fmla="*/ 3225 w 4726078"/>
              <a:gd name="connsiteY4" fmla="*/ 5712489 h 5712489"/>
              <a:gd name="connsiteX5" fmla="*/ 7244 w 4726078"/>
              <a:gd name="connsiteY5" fmla="*/ 1245103 h 5712489"/>
              <a:gd name="connsiteX0" fmla="*/ 4019 w 4722853"/>
              <a:gd name="connsiteY0" fmla="*/ 1245103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4019 w 4722853"/>
              <a:gd name="connsiteY5" fmla="*/ 1245103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4019" y="1245103"/>
                </a:moveTo>
                <a:cubicBezTo>
                  <a:pt x="583474" y="544231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cubicBezTo>
                  <a:pt x="10048" y="4214652"/>
                  <a:pt x="20097" y="2734231"/>
                  <a:pt x="4019" y="1245103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372876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0789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7230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2397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8373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8007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773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944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850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7559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0189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0956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8586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476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5543803" y="259083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630225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344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543803" y="259083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73312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4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-1" y="1145508"/>
            <a:ext cx="4722853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7244 w 4726078"/>
              <a:gd name="connsiteY0" fmla="*/ 1245103 h 5712489"/>
              <a:gd name="connsiteX1" fmla="*/ 1058301 w 4726078"/>
              <a:gd name="connsiteY1" fmla="*/ 0 h 5712489"/>
              <a:gd name="connsiteX2" fmla="*/ 4725951 w 4726078"/>
              <a:gd name="connsiteY2" fmla="*/ 2713054 h 5712489"/>
              <a:gd name="connsiteX3" fmla="*/ 4695805 w 4726078"/>
              <a:gd name="connsiteY3" fmla="*/ 5702442 h 5712489"/>
              <a:gd name="connsiteX4" fmla="*/ 3225 w 4726078"/>
              <a:gd name="connsiteY4" fmla="*/ 5712489 h 5712489"/>
              <a:gd name="connsiteX5" fmla="*/ 7244 w 4726078"/>
              <a:gd name="connsiteY5" fmla="*/ 1245103 h 5712489"/>
              <a:gd name="connsiteX0" fmla="*/ 4019 w 4722853"/>
              <a:gd name="connsiteY0" fmla="*/ 1245103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4019 w 4722853"/>
              <a:gd name="connsiteY5" fmla="*/ 1245103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4019" y="1245103"/>
                </a:moveTo>
                <a:cubicBezTo>
                  <a:pt x="583474" y="544231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cubicBezTo>
                  <a:pt x="10048" y="4214652"/>
                  <a:pt x="20097" y="2734231"/>
                  <a:pt x="4019" y="1245103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891068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/>
          <p:cNvSpPr>
            <a:spLocks noGrp="1"/>
          </p:cNvSpPr>
          <p:nvPr>
            <p:ph type="title"/>
          </p:nvPr>
        </p:nvSpPr>
        <p:spPr>
          <a:xfrm>
            <a:off x="5543803" y="449998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3780713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731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975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>
          <a:xfrm>
            <a:off x="457203" y="6356356"/>
            <a:ext cx="2133600" cy="365124"/>
          </a:xfrm>
          <a:prstGeom prst="rect">
            <a:avLst/>
          </a:prstGeom>
        </p:spPr>
        <p:txBody>
          <a:bodyPr/>
          <a:lstStyle/>
          <a:p>
            <a:fld id="{7CEBBAFE-3A8E-4002-87D1-ABD34A3AFFDD}" type="datetimeFigureOut">
              <a:rPr lang="el-GR" smtClean="0"/>
              <a:pPr/>
              <a:t>24/10/2023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599" cy="365124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553202" y="6356356"/>
            <a:ext cx="2133600" cy="365124"/>
          </a:xfrm>
          <a:prstGeom prst="rect">
            <a:avLst/>
          </a:prstGeom>
        </p:spPr>
        <p:txBody>
          <a:bodyPr/>
          <a:lstStyle/>
          <a:p>
            <a:fld id="{B0B3D5AD-3E5D-4B74-A764-546A471B933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4071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232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645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125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TRANSPARENT LOGO WITH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5688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9257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498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/>
          <p:cNvSpPr>
            <a:spLocks noGrp="1"/>
          </p:cNvSpPr>
          <p:nvPr>
            <p:ph type="title"/>
          </p:nvPr>
        </p:nvSpPr>
        <p:spPr>
          <a:xfrm>
            <a:off x="5403126" y="5996692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721747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9474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7629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157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6703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5059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7416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13667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98056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35425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571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3193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419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15346739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Ευθεία γραμμή σύνδεσης 1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5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sp>
        <p:nvSpPr>
          <p:cNvPr id="2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2371083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925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-1" y="1145508"/>
            <a:ext cx="4722853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30145" y="1218977"/>
                </a:moveTo>
                <a:cubicBezTo>
                  <a:pt x="609600" y="518105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lnTo>
                  <a:pt x="30145" y="1218977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1233715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BULLET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0" y="2454924"/>
            <a:ext cx="4863402" cy="4403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 dirty="0"/>
              <a:t>Στυλ υποδείγματος κειμένου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l-GR" dirty="0"/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38471167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 PHOTO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4943788" y="1"/>
            <a:ext cx="420021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635136" y="2625746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38311" y="2232463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19868" y="2818358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635136" y="2266125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5846689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/>
          <p:cNvSpPr>
            <a:spLocks noGrp="1"/>
          </p:cNvSpPr>
          <p:nvPr>
            <p:ph type="title"/>
          </p:nvPr>
        </p:nvSpPr>
        <p:spPr>
          <a:xfrm>
            <a:off x="5543803" y="449998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12981793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592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762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125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/>
          <p:cNvSpPr>
            <a:spLocks noGrp="1"/>
          </p:cNvSpPr>
          <p:nvPr>
            <p:ph type="title"/>
          </p:nvPr>
        </p:nvSpPr>
        <p:spPr>
          <a:xfrm>
            <a:off x="5543803" y="449998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473527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454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670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/>
          <p:cNvSpPr>
            <a:spLocks noGrp="1"/>
          </p:cNvSpPr>
          <p:nvPr>
            <p:ph type="title"/>
          </p:nvPr>
        </p:nvSpPr>
        <p:spPr>
          <a:xfrm>
            <a:off x="5543803" y="449998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397934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836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22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7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8.jpe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8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1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3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6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4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5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1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44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7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2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81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6A6EE-451B-4B00-B94E-44CC9CF721D6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090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0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3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6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95C5F-618D-41E0-9E15-52F0328719DC}" type="datetimeFigureOut">
              <a:rPr lang="el-GR" smtClean="0"/>
              <a:t>24/10/2023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536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81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3B29A21-93DB-C51D-7EE6-C8BF91C54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5697415" y="5285433"/>
            <a:ext cx="2836495" cy="8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36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9BB81E-D9C5-7DF6-50A3-E74AF551E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" name="Εικόνα 2" descr="Εικόνα που περιέχει εσωτερικός χώρος, εσωτερική διακόσμηση, τοίχος, παράθυρο&#10;&#10;Περιγραφή που δημιουργήθηκε αυτόματα">
            <a:extLst>
              <a:ext uri="{FF2B5EF4-FFF2-40B4-BE49-F238E27FC236}">
                <a16:creationId xmlns:a16="http://schemas.microsoft.com/office/drawing/2014/main" id="{16A58A37-9D6A-CF43-5413-2FCE6A2C4A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1"/>
          <a:stretch/>
        </p:blipFill>
        <p:spPr>
          <a:xfrm>
            <a:off x="1" y="0"/>
            <a:ext cx="9143999" cy="685801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C9AB5FD1-FC67-6CE5-8CF5-BE79480E25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7" y="-48062"/>
            <a:ext cx="9144000" cy="6858014"/>
          </a:xfrm>
          <a:prstGeom prst="rect">
            <a:avLst/>
          </a:prstGeom>
        </p:spPr>
      </p:pic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23713DD0-5603-6C86-86A7-3A529DE4280F}"/>
              </a:ext>
            </a:extLst>
          </p:cNvPr>
          <p:cNvGrpSpPr/>
          <p:nvPr/>
        </p:nvGrpSpPr>
        <p:grpSpPr>
          <a:xfrm>
            <a:off x="238605" y="4754108"/>
            <a:ext cx="8807071" cy="2002349"/>
            <a:chOff x="90435" y="4330841"/>
            <a:chExt cx="8616851" cy="1938760"/>
          </a:xfrm>
        </p:grpSpPr>
        <p:sp>
          <p:nvSpPr>
            <p:cNvPr id="7" name="Ορθογώνιο 6">
              <a:extLst>
                <a:ext uri="{FF2B5EF4-FFF2-40B4-BE49-F238E27FC236}">
                  <a16:creationId xmlns:a16="http://schemas.microsoft.com/office/drawing/2014/main" id="{F55AAC29-DBD5-03F7-609B-984F517B50DD}"/>
                </a:ext>
              </a:extLst>
            </p:cNvPr>
            <p:cNvSpPr/>
            <p:nvPr/>
          </p:nvSpPr>
          <p:spPr>
            <a:xfrm>
              <a:off x="90435" y="4330841"/>
              <a:ext cx="8616851" cy="1892972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8" name="Τίτλος 3">
              <a:extLst>
                <a:ext uri="{FF2B5EF4-FFF2-40B4-BE49-F238E27FC236}">
                  <a16:creationId xmlns:a16="http://schemas.microsoft.com/office/drawing/2014/main" id="{6CC3686E-2D7B-AA65-7909-07FA74B131BF}"/>
                </a:ext>
              </a:extLst>
            </p:cNvPr>
            <p:cNvSpPr txBox="1">
              <a:spLocks/>
            </p:cNvSpPr>
            <p:nvPr/>
          </p:nvSpPr>
          <p:spPr>
            <a:xfrm>
              <a:off x="122056" y="4376630"/>
              <a:ext cx="7243602" cy="1892971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lnSpc>
                  <a:spcPct val="100000"/>
                </a:lnSpc>
                <a:spcAft>
                  <a:spcPts val="1200"/>
                </a:spcAft>
                <a:buClr>
                  <a:srgbClr val="FFC000"/>
                </a:buClr>
                <a:defRPr/>
              </a:pPr>
              <a:endParaRPr lang="el-GR" sz="2000" b="0" dirty="0">
                <a:latin typeface="+mn-lt"/>
              </a:endParaRP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21FBB8EA-8292-82BD-AEF2-5103B797D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756" y="4872716"/>
            <a:ext cx="1221499" cy="169905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4AB867E-9F85-1F95-84DE-54877EA81E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12" b="12362"/>
          <a:stretch/>
        </p:blipFill>
        <p:spPr>
          <a:xfrm>
            <a:off x="410137" y="5271881"/>
            <a:ext cx="6371302" cy="1039333"/>
          </a:xfrm>
          <a:prstGeom prst="rect">
            <a:avLst/>
          </a:prstGeom>
        </p:spPr>
      </p:pic>
      <p:sp>
        <p:nvSpPr>
          <p:cNvPr id="11" name="Τίτλος 3">
            <a:extLst>
              <a:ext uri="{FF2B5EF4-FFF2-40B4-BE49-F238E27FC236}">
                <a16:creationId xmlns:a16="http://schemas.microsoft.com/office/drawing/2014/main" id="{64E19174-0634-6C34-A111-8F0FF22363C3}"/>
              </a:ext>
            </a:extLst>
          </p:cNvPr>
          <p:cNvSpPr txBox="1">
            <a:spLocks/>
          </p:cNvSpPr>
          <p:nvPr/>
        </p:nvSpPr>
        <p:spPr>
          <a:xfrm>
            <a:off x="9157" y="4759501"/>
            <a:ext cx="5270087" cy="425804"/>
          </a:xfrm>
          <a:prstGeom prst="rect">
            <a:avLst/>
          </a:prstGeom>
          <a:noFill/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000" dirty="0">
                <a:latin typeface="+mn-lt"/>
              </a:rPr>
              <a:t>Certification</a:t>
            </a:r>
            <a:endParaRPr lang="el-GR" sz="20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67DA3E-1483-584E-2A79-4081BF8555E3}"/>
              </a:ext>
            </a:extLst>
          </p:cNvPr>
          <p:cNvSpPr txBox="1"/>
          <p:nvPr/>
        </p:nvSpPr>
        <p:spPr>
          <a:xfrm>
            <a:off x="410137" y="6329771"/>
            <a:ext cx="5090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For dimensions </a:t>
            </a:r>
            <a:r>
              <a:rPr lang="el-GR" sz="1200" dirty="0"/>
              <a:t>(</a:t>
            </a:r>
            <a:r>
              <a:rPr lang="en-US" sz="1200" dirty="0" err="1"/>
              <a:t>WxH</a:t>
            </a:r>
            <a:r>
              <a:rPr lang="en-US" sz="1200" dirty="0"/>
              <a:t>) 5,7m x 2,7m</a:t>
            </a:r>
            <a:endParaRPr lang="el-GR" sz="1200" dirty="0"/>
          </a:p>
        </p:txBody>
      </p:sp>
      <p:pic>
        <p:nvPicPr>
          <p:cNvPr id="15" name="Εικόνα 14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8BA120CD-268D-C966-EDBA-218A5CC143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962584" y="175755"/>
            <a:ext cx="1901998" cy="5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75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Εικόνα που περιέχει εξωτερικός χώρος/ύπαιθρος, ουρανός, δέντρο, κτίριο&#10;&#10;Περιγραφή που δημιουργήθηκε αυτόματα">
            <a:extLst>
              <a:ext uri="{FF2B5EF4-FFF2-40B4-BE49-F238E27FC236}">
                <a16:creationId xmlns:a16="http://schemas.microsoft.com/office/drawing/2014/main" id="{C2117AC4-E81A-AD70-23AF-12388FD8B7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6" r="6373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3B20092-89FE-5085-312A-9B1FC29C8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14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B0A0ECD-6D56-97D1-3783-977234171994}"/>
              </a:ext>
            </a:extLst>
          </p:cNvPr>
          <p:cNvSpPr/>
          <p:nvPr/>
        </p:nvSpPr>
        <p:spPr>
          <a:xfrm>
            <a:off x="3496297" y="1750142"/>
            <a:ext cx="5567317" cy="5006315"/>
          </a:xfrm>
          <a:prstGeom prst="rect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20C32C5A-D567-0FD3-B6DC-6C5176F0A1AD}"/>
              </a:ext>
            </a:extLst>
          </p:cNvPr>
          <p:cNvSpPr txBox="1">
            <a:spLocks/>
          </p:cNvSpPr>
          <p:nvPr/>
        </p:nvSpPr>
        <p:spPr>
          <a:xfrm>
            <a:off x="3567166" y="1750128"/>
            <a:ext cx="5496448" cy="4925943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buClr>
                <a:srgbClr val="FFC000"/>
              </a:buClr>
              <a:defRPr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Benefits</a:t>
            </a:r>
            <a:endParaRPr lang="el-G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l" fontAlgn="auto">
              <a:lnSpc>
                <a:spcPct val="100000"/>
              </a:lnSpc>
              <a:buClr>
                <a:srgbClr val="FFC000"/>
              </a:buClr>
              <a:defRPr/>
            </a:pPr>
            <a:endParaRPr lang="en-US" sz="1800" dirty="0">
              <a:latin typeface="+mn-lt"/>
            </a:endParaRPr>
          </a:p>
          <a:p>
            <a:pPr marL="285750" indent="-285750" algn="just" fontAlgn="auto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Excellent solar protection</a:t>
            </a:r>
            <a:endParaRPr lang="el-GR" sz="1800" dirty="0">
              <a:latin typeface="+mn-lt"/>
            </a:endParaRPr>
          </a:p>
          <a:p>
            <a:pPr algn="just" fontAlgn="auto">
              <a:lnSpc>
                <a:spcPct val="100000"/>
              </a:lnSpc>
              <a:buClr>
                <a:srgbClr val="FFC000"/>
              </a:buClr>
              <a:defRPr/>
            </a:pPr>
            <a:r>
              <a:rPr lang="en-US" sz="1800" b="0" dirty="0">
                <a:latin typeface="+mn-lt"/>
              </a:rPr>
              <a:t>State-of-the-art fabrics that effectively shade and block harmful UV rays.</a:t>
            </a:r>
            <a:endParaRPr lang="el-GR" sz="1800" b="0" dirty="0">
              <a:latin typeface="+mn-lt"/>
            </a:endParaRPr>
          </a:p>
          <a:p>
            <a:pPr algn="just" fontAlgn="auto">
              <a:lnSpc>
                <a:spcPct val="100000"/>
              </a:lnSpc>
              <a:buClr>
                <a:srgbClr val="FFC000"/>
              </a:buClr>
              <a:defRPr/>
            </a:pPr>
            <a:endParaRPr lang="el-GR" sz="1800" dirty="0">
              <a:latin typeface="+mn-lt"/>
            </a:endParaRPr>
          </a:p>
          <a:p>
            <a:pPr marL="285750" indent="-285750" algn="just" fontAlgn="auto">
              <a:lnSpc>
                <a:spcPct val="10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Enhanced thermal comfort</a:t>
            </a:r>
            <a:r>
              <a:rPr lang="el-GR" sz="1800" dirty="0">
                <a:latin typeface="+mn-lt"/>
              </a:rPr>
              <a:t> </a:t>
            </a:r>
          </a:p>
          <a:p>
            <a:pPr algn="just" fontAlgn="auto">
              <a:lnSpc>
                <a:spcPct val="100000"/>
              </a:lnSpc>
              <a:buClr>
                <a:srgbClr val="FFC000"/>
              </a:buClr>
              <a:defRPr/>
            </a:pPr>
            <a:r>
              <a:rPr lang="en-US" sz="1800" b="0" dirty="0">
                <a:latin typeface="+mn-lt"/>
              </a:rPr>
              <a:t>Maximum thermal comfort combined with excellent visibilty and breathability</a:t>
            </a:r>
            <a:r>
              <a:rPr lang="el-GR" sz="1800" b="0" dirty="0">
                <a:latin typeface="+mn-lt"/>
              </a:rPr>
              <a:t>.</a:t>
            </a:r>
          </a:p>
          <a:p>
            <a:pPr algn="just" fontAlgn="auto">
              <a:lnSpc>
                <a:spcPct val="100000"/>
              </a:lnSpc>
              <a:buClr>
                <a:srgbClr val="FFC000"/>
              </a:buClr>
              <a:defRPr/>
            </a:pPr>
            <a:endParaRPr lang="el-GR" sz="1800" dirty="0">
              <a:latin typeface="+mn-lt"/>
            </a:endParaRPr>
          </a:p>
          <a:p>
            <a:pPr marL="285750" indent="-285750" algn="just" fontAlgn="auto">
              <a:lnSpc>
                <a:spcPct val="10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Energy efficiency</a:t>
            </a:r>
            <a:endParaRPr lang="el-GR" sz="1800" dirty="0">
              <a:latin typeface="+mn-lt"/>
            </a:endParaRPr>
          </a:p>
          <a:p>
            <a:pPr algn="just" fontAlgn="auto">
              <a:lnSpc>
                <a:spcPct val="100000"/>
              </a:lnSpc>
              <a:buClr>
                <a:srgbClr val="FFC000"/>
              </a:buClr>
              <a:defRPr/>
            </a:pPr>
            <a:r>
              <a:rPr lang="en-US" sz="1800" b="0" dirty="0">
                <a:latin typeface="+mn-lt"/>
              </a:rPr>
              <a:t>Minimal solar heat gains, reduced the need for extensive artificial cooling, yielding significant energy savings.</a:t>
            </a:r>
            <a:endParaRPr lang="el-GR" sz="1800" b="0" dirty="0">
              <a:latin typeface="+mn-lt"/>
            </a:endParaRPr>
          </a:p>
          <a:p>
            <a:pPr algn="just" fontAlgn="auto">
              <a:lnSpc>
                <a:spcPct val="100000"/>
              </a:lnSpc>
              <a:buClr>
                <a:srgbClr val="FFC000"/>
              </a:buClr>
              <a:defRPr/>
            </a:pPr>
            <a:endParaRPr lang="el-GR" sz="1800" dirty="0">
              <a:latin typeface="+mn-lt"/>
            </a:endParaRPr>
          </a:p>
          <a:p>
            <a:pPr marL="285750" indent="-285750" algn="just" fontAlgn="auto">
              <a:lnSpc>
                <a:spcPct val="10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High aesthetics</a:t>
            </a:r>
            <a:endParaRPr lang="el-GR" sz="1800" dirty="0">
              <a:latin typeface="+mn-lt"/>
            </a:endParaRPr>
          </a:p>
          <a:p>
            <a:pPr algn="just" fontAlgn="auto">
              <a:lnSpc>
                <a:spcPct val="100000"/>
              </a:lnSpc>
              <a:buClr>
                <a:srgbClr val="FFC000"/>
              </a:buClr>
              <a:defRPr/>
            </a:pPr>
            <a:r>
              <a:rPr lang="en-US" sz="1800" b="0" dirty="0">
                <a:latin typeface="+mn-lt"/>
              </a:rPr>
              <a:t>Adds elegance and style, enhancing the aesthetics of any space, building.</a:t>
            </a:r>
            <a:endParaRPr lang="el-GR" sz="1800" b="0" dirty="0">
              <a:latin typeface="+mn-lt"/>
            </a:endParaRPr>
          </a:p>
        </p:txBody>
      </p:sp>
      <p:pic>
        <p:nvPicPr>
          <p:cNvPr id="8" name="Εικόνα 7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9DEC2C1-053F-7D6C-6C4C-9C4F7F075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953459" y="101543"/>
            <a:ext cx="1901998" cy="5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68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αρχιτεκτονική, ουρανός, ιδιοκτησία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6721F21-3FDC-167E-BCB8-103E02E2AC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3B20092-89FE-5085-312A-9B1FC29C8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14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B0A0ECD-6D56-97D1-3783-977234171994}"/>
              </a:ext>
            </a:extLst>
          </p:cNvPr>
          <p:cNvSpPr/>
          <p:nvPr/>
        </p:nvSpPr>
        <p:spPr>
          <a:xfrm>
            <a:off x="294871" y="2448232"/>
            <a:ext cx="5567317" cy="4192796"/>
          </a:xfrm>
          <a:prstGeom prst="rect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20C32C5A-D567-0FD3-B6DC-6C5176F0A1AD}"/>
              </a:ext>
            </a:extLst>
          </p:cNvPr>
          <p:cNvSpPr txBox="1">
            <a:spLocks/>
          </p:cNvSpPr>
          <p:nvPr/>
        </p:nvSpPr>
        <p:spPr>
          <a:xfrm>
            <a:off x="300288" y="2531797"/>
            <a:ext cx="5561900" cy="4326203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 fontAlgn="auto">
              <a:lnSpc>
                <a:spcPct val="10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Customizable design</a:t>
            </a:r>
            <a:endParaRPr lang="el-GR" sz="1800" dirty="0">
              <a:latin typeface="+mn-lt"/>
            </a:endParaRPr>
          </a:p>
          <a:p>
            <a:pPr algn="just" fontAlgn="auto">
              <a:lnSpc>
                <a:spcPct val="100000"/>
              </a:lnSpc>
              <a:buClr>
                <a:srgbClr val="FFC000"/>
              </a:buClr>
              <a:defRPr/>
            </a:pPr>
            <a:r>
              <a:rPr lang="en-US" sz="1800" b="0" dirty="0">
                <a:latin typeface="+mn-lt"/>
              </a:rPr>
              <a:t>Wide range of colors, textures and finishes to seamlessly integrate with any window and facade</a:t>
            </a:r>
            <a:r>
              <a:rPr lang="el-GR" sz="1800" b="0" dirty="0">
                <a:latin typeface="+mn-lt"/>
              </a:rPr>
              <a:t>.</a:t>
            </a:r>
          </a:p>
          <a:p>
            <a:pPr algn="just" fontAlgn="auto">
              <a:lnSpc>
                <a:spcPct val="100000"/>
              </a:lnSpc>
              <a:buClr>
                <a:srgbClr val="FFC000"/>
              </a:buClr>
              <a:defRPr/>
            </a:pPr>
            <a:endParaRPr lang="el-GR" sz="1100" dirty="0">
              <a:latin typeface="+mn-lt"/>
            </a:endParaRPr>
          </a:p>
          <a:p>
            <a:pPr marL="285750" indent="-285750" algn="just" fontAlgn="auto">
              <a:lnSpc>
                <a:spcPct val="10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Top quality and reliability</a:t>
            </a:r>
            <a:endParaRPr lang="el-GR" sz="1800" dirty="0">
              <a:latin typeface="+mn-lt"/>
            </a:endParaRPr>
          </a:p>
          <a:p>
            <a:pPr algn="just" fontAlgn="auto">
              <a:lnSpc>
                <a:spcPct val="100000"/>
              </a:lnSpc>
              <a:buClr>
                <a:srgbClr val="FFC000"/>
              </a:buClr>
              <a:defRPr/>
            </a:pPr>
            <a:r>
              <a:rPr lang="en-US" sz="1800" b="0" dirty="0">
                <a:latin typeface="+mn-lt"/>
              </a:rPr>
              <a:t>Exceptional durability and long-term functionality due to high-quality standards.</a:t>
            </a:r>
            <a:endParaRPr lang="el-GR" sz="1800" b="0" dirty="0">
              <a:latin typeface="+mn-lt"/>
            </a:endParaRPr>
          </a:p>
          <a:p>
            <a:pPr algn="just" fontAlgn="auto">
              <a:lnSpc>
                <a:spcPct val="100000"/>
              </a:lnSpc>
              <a:buClr>
                <a:srgbClr val="FFC000"/>
              </a:buClr>
              <a:defRPr/>
            </a:pPr>
            <a:endParaRPr lang="el-GR" sz="1200" dirty="0">
              <a:latin typeface="+mn-lt"/>
            </a:endParaRPr>
          </a:p>
          <a:p>
            <a:pPr marL="285750" indent="-285750" algn="just" fontAlgn="auto">
              <a:lnSpc>
                <a:spcPct val="10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Privacy and blackout</a:t>
            </a:r>
            <a:endParaRPr lang="el-GR" sz="1800" dirty="0">
              <a:latin typeface="+mn-lt"/>
            </a:endParaRPr>
          </a:p>
          <a:p>
            <a:pPr algn="just" fontAlgn="auto">
              <a:lnSpc>
                <a:spcPct val="100000"/>
              </a:lnSpc>
              <a:buClr>
                <a:srgbClr val="FFC000"/>
              </a:buClr>
              <a:defRPr/>
            </a:pPr>
            <a:r>
              <a:rPr lang="en-US" sz="1800" b="0" dirty="0">
                <a:latin typeface="+mn-lt"/>
              </a:rPr>
              <a:t>Control over light transmission for desired privacy levels and darkening of internal space (blackout fabric).</a:t>
            </a:r>
            <a:endParaRPr lang="el-GR" sz="1800" b="0" dirty="0">
              <a:latin typeface="+mn-lt"/>
            </a:endParaRPr>
          </a:p>
          <a:p>
            <a:pPr algn="just" fontAlgn="auto">
              <a:lnSpc>
                <a:spcPct val="100000"/>
              </a:lnSpc>
              <a:buClr>
                <a:srgbClr val="FFC000"/>
              </a:buClr>
              <a:defRPr/>
            </a:pPr>
            <a:endParaRPr lang="el-GR" sz="1400" dirty="0">
              <a:latin typeface="+mn-lt"/>
            </a:endParaRPr>
          </a:p>
          <a:p>
            <a:pPr marL="285750" indent="-285750" algn="just" fontAlgn="auto">
              <a:lnSpc>
                <a:spcPct val="10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l-GR" sz="1800" dirty="0">
                <a:latin typeface="+mn-lt"/>
              </a:rPr>
              <a:t>Smart</a:t>
            </a:r>
            <a:r>
              <a:rPr lang="en-US" sz="1800" dirty="0">
                <a:latin typeface="+mn-lt"/>
              </a:rPr>
              <a:t> H</a:t>
            </a:r>
            <a:r>
              <a:rPr lang="el-GR" sz="1800" dirty="0">
                <a:latin typeface="+mn-lt"/>
              </a:rPr>
              <a:t>ome</a:t>
            </a:r>
            <a:r>
              <a:rPr lang="en-US" sz="1800" dirty="0">
                <a:latin typeface="+mn-lt"/>
              </a:rPr>
              <a:t> integration</a:t>
            </a:r>
            <a:endParaRPr lang="el-GR" sz="1800" dirty="0">
              <a:latin typeface="+mn-lt"/>
            </a:endParaRPr>
          </a:p>
          <a:p>
            <a:pPr algn="just" fontAlgn="auto">
              <a:lnSpc>
                <a:spcPct val="100000"/>
              </a:lnSpc>
              <a:buClr>
                <a:srgbClr val="FFC000"/>
              </a:buClr>
              <a:defRPr/>
            </a:pPr>
            <a:r>
              <a:rPr lang="en-US" sz="1800" b="0" dirty="0">
                <a:latin typeface="+mn-lt"/>
              </a:rPr>
              <a:t>Capability to connect with smart applications enabling easy control of shading and lighting.</a:t>
            </a:r>
            <a:endParaRPr lang="el-GR" sz="1800" b="0" dirty="0">
              <a:latin typeface="+mn-lt"/>
            </a:endParaRPr>
          </a:p>
        </p:txBody>
      </p:sp>
      <p:pic>
        <p:nvPicPr>
          <p:cNvPr id="8" name="Εικόνα 7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9DEC2C1-053F-7D6C-6C4C-9C4F7F075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7030830" y="190397"/>
            <a:ext cx="1901998" cy="5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11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22F3B8-4F3E-A139-A83F-A39ADAED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513" y="937508"/>
            <a:ext cx="3320779" cy="59791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Shading Fabrics</a:t>
            </a:r>
            <a:br>
              <a:rPr lang="en-US" dirty="0"/>
            </a:br>
            <a:endParaRPr lang="el-GR" dirty="0"/>
          </a:p>
        </p:txBody>
      </p:sp>
      <p:pic>
        <p:nvPicPr>
          <p:cNvPr id="6" name="Εικόνα 5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2714898B-ED40-EBC0-83DB-12B6C3D247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953459" y="251118"/>
            <a:ext cx="1901998" cy="548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11A6BA-5DDC-A807-B413-E441937B525E}"/>
              </a:ext>
            </a:extLst>
          </p:cNvPr>
          <p:cNvSpPr txBox="1"/>
          <p:nvPr/>
        </p:nvSpPr>
        <p:spPr>
          <a:xfrm>
            <a:off x="514526" y="1673326"/>
            <a:ext cx="782647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/>
              <a:t>Range of colours and textures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/>
              <a:t>Up to 97% heat blocked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/>
              <a:t>Up to 28% natural light transmission (TV)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/>
              <a:t>High UV resistance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/>
              <a:t>Glare control and excellent transparency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/>
              <a:t>Fire-resistance certified- B-s2.d0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/>
              <a:t>High fabric &amp; colour resistance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/>
              <a:t>Smooth finish and easy to clean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8D51EB-483F-1445-35A5-FBF596561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764" y="1546457"/>
            <a:ext cx="3320779" cy="2179442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ACB2197-E768-709C-1112-7303164ED7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5463101" y="3852587"/>
            <a:ext cx="3369442" cy="70269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92B19EF-B812-970E-7AB2-60C6E7BAA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236" y="4681971"/>
            <a:ext cx="4116307" cy="1971675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5F82DBF1-F71F-67A2-416E-FF1FADAE9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28" y="4681971"/>
            <a:ext cx="409339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38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Εικόνα που περιέχει εσωτερικός χώρος, εσωτερική διακόσμηση, τοίχος, παράθυρο&#10;&#10;Περιγραφή που δημιουργήθηκε αυτόματα">
            <a:extLst>
              <a:ext uri="{FF2B5EF4-FFF2-40B4-BE49-F238E27FC236}">
                <a16:creationId xmlns:a16="http://schemas.microsoft.com/office/drawing/2014/main" id="{94C66B98-1E17-4543-6729-D763C65F2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1"/>
          <a:stretch/>
        </p:blipFill>
        <p:spPr>
          <a:xfrm>
            <a:off x="0" y="-10038"/>
            <a:ext cx="9143999" cy="6858013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4D598847-F81B-16CF-8CEA-2A0494764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8"/>
            <a:ext cx="9144000" cy="6858014"/>
          </a:xfrm>
          <a:prstGeom prst="rect">
            <a:avLst/>
          </a:prstGeom>
        </p:spPr>
      </p:pic>
      <p:pic>
        <p:nvPicPr>
          <p:cNvPr id="10" name="Εικόνα 9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D538E1A-3AF3-E5E5-1796-01A194C403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943627" y="229362"/>
            <a:ext cx="1901998" cy="548485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3564AC2-D8DD-A194-234C-9A5D5DC9DA76}"/>
              </a:ext>
            </a:extLst>
          </p:cNvPr>
          <p:cNvSpPr/>
          <p:nvPr/>
        </p:nvSpPr>
        <p:spPr>
          <a:xfrm>
            <a:off x="403124" y="4835951"/>
            <a:ext cx="4479961" cy="1795911"/>
          </a:xfrm>
          <a:prstGeom prst="rect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AA55F192-D1A8-D3FF-7C07-B602CA5E36FB}"/>
              </a:ext>
            </a:extLst>
          </p:cNvPr>
          <p:cNvSpPr txBox="1">
            <a:spLocks/>
          </p:cNvSpPr>
          <p:nvPr/>
        </p:nvSpPr>
        <p:spPr>
          <a:xfrm>
            <a:off x="403123" y="5649853"/>
            <a:ext cx="4598394" cy="870786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latin typeface="+mn-lt"/>
              </a:rPr>
              <a:t>Available by GLM in prefabricated kit</a:t>
            </a:r>
            <a:endParaRPr lang="el-GR" sz="2000" b="0" dirty="0">
              <a:latin typeface="+mn-lt"/>
            </a:endParaRPr>
          </a:p>
          <a:p>
            <a:pPr marL="342900" indent="-342900"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latin typeface="+mn-lt"/>
              </a:rPr>
              <a:t>Delivery time 4-6 weeks</a:t>
            </a:r>
            <a:endParaRPr lang="el-GR" sz="2000" b="0" dirty="0">
              <a:latin typeface="+mn-lt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EAE4614-EAE2-B52C-6B18-10844E817D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93" t="10692" r="17625" b="75172"/>
          <a:stretch/>
        </p:blipFill>
        <p:spPr>
          <a:xfrm>
            <a:off x="747958" y="4978714"/>
            <a:ext cx="1719889" cy="53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6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FD9AF4E-3DB0-A8E5-EE6A-56E8AA9AA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CC53395-BECB-0E4B-8DEB-B5FAF9C3D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14"/>
          </a:xfrm>
          <a:prstGeom prst="rect">
            <a:avLst/>
          </a:prstGeom>
        </p:spPr>
      </p:pic>
      <p:pic>
        <p:nvPicPr>
          <p:cNvPr id="10" name="Εικόνα 9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A2EEF92A-7D12-47EF-165D-2B68A0BA79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953459" y="101543"/>
            <a:ext cx="1901998" cy="548485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58D69FA-9165-2A58-E933-33F4360CFA82}"/>
              </a:ext>
            </a:extLst>
          </p:cNvPr>
          <p:cNvSpPr/>
          <p:nvPr/>
        </p:nvSpPr>
        <p:spPr>
          <a:xfrm>
            <a:off x="620526" y="5905565"/>
            <a:ext cx="4885539" cy="650043"/>
          </a:xfrm>
          <a:prstGeom prst="rect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5" name="Τίτλος 3">
            <a:extLst>
              <a:ext uri="{FF2B5EF4-FFF2-40B4-BE49-F238E27FC236}">
                <a16:creationId xmlns:a16="http://schemas.microsoft.com/office/drawing/2014/main" id="{84CA365D-7995-6002-9FB3-190737F6E9FD}"/>
              </a:ext>
            </a:extLst>
          </p:cNvPr>
          <p:cNvSpPr txBox="1">
            <a:spLocks/>
          </p:cNvSpPr>
          <p:nvPr/>
        </p:nvSpPr>
        <p:spPr>
          <a:xfrm>
            <a:off x="843784" y="5975918"/>
            <a:ext cx="8011673" cy="2606802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387563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αρχιτεκτονική, κτίριο, ακίνητη περιουσία, ιδιοκτησία&#10;&#10;Περιγραφή που δημιουργήθηκε αυτόματα">
            <a:extLst>
              <a:ext uri="{FF2B5EF4-FFF2-40B4-BE49-F238E27FC236}">
                <a16:creationId xmlns:a16="http://schemas.microsoft.com/office/drawing/2014/main" id="{B38CDD47-C069-EAEC-8F0D-792D15ED77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8"/>
          <a:stretch/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CC882F53-805E-4EEB-31B4-C9F849A60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14"/>
          </a:xfrm>
          <a:prstGeom prst="rect">
            <a:avLst/>
          </a:prstGeom>
        </p:spPr>
      </p:pic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FA22D01E-DC30-AE93-7E03-18E57D4A31E2}"/>
              </a:ext>
            </a:extLst>
          </p:cNvPr>
          <p:cNvGrpSpPr/>
          <p:nvPr/>
        </p:nvGrpSpPr>
        <p:grpSpPr>
          <a:xfrm>
            <a:off x="238606" y="4863485"/>
            <a:ext cx="8616851" cy="2045286"/>
            <a:chOff x="90436" y="4376629"/>
            <a:chExt cx="8616851" cy="2045286"/>
          </a:xfrm>
        </p:grpSpPr>
        <p:sp>
          <p:nvSpPr>
            <p:cNvPr id="4" name="Ορθογώνιο 3">
              <a:extLst>
                <a:ext uri="{FF2B5EF4-FFF2-40B4-BE49-F238E27FC236}">
                  <a16:creationId xmlns:a16="http://schemas.microsoft.com/office/drawing/2014/main" id="{59170876-CC29-516E-F30A-A0A4B4E4D2D8}"/>
                </a:ext>
              </a:extLst>
            </p:cNvPr>
            <p:cNvSpPr/>
            <p:nvPr/>
          </p:nvSpPr>
          <p:spPr>
            <a:xfrm>
              <a:off x="90436" y="4376629"/>
              <a:ext cx="8616851" cy="1892972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6" name="Τίτλος 3">
              <a:extLst>
                <a:ext uri="{FF2B5EF4-FFF2-40B4-BE49-F238E27FC236}">
                  <a16:creationId xmlns:a16="http://schemas.microsoft.com/office/drawing/2014/main" id="{9805FB2B-DF55-9A03-2E12-5902D31AE26C}"/>
                </a:ext>
              </a:extLst>
            </p:cNvPr>
            <p:cNvSpPr txBox="1">
              <a:spLocks/>
            </p:cNvSpPr>
            <p:nvPr/>
          </p:nvSpPr>
          <p:spPr>
            <a:xfrm>
              <a:off x="140372" y="4528944"/>
              <a:ext cx="7403729" cy="1892971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  <a:spcAft>
                  <a:spcPts val="1200"/>
                </a:spcAft>
                <a:buClr>
                  <a:srgbClr val="FFC000"/>
                </a:buClr>
                <a:defRPr/>
              </a:pPr>
              <a:r>
                <a:rPr lang="en-US" sz="2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What</a:t>
              </a:r>
              <a:r>
                <a:rPr lang="el-GR" sz="2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</a:p>
            <a:p>
              <a:pPr algn="just" fontAlgn="auto">
                <a:lnSpc>
                  <a:spcPct val="100000"/>
                </a:lnSpc>
                <a:spcAft>
                  <a:spcPts val="1200"/>
                </a:spcAft>
                <a:buClr>
                  <a:srgbClr val="FFC000"/>
                </a:buClr>
                <a:defRPr/>
              </a:pPr>
              <a:r>
                <a:rPr lang="en-US" sz="2000" b="0" dirty="0">
                  <a:latin typeface="+mn-lt"/>
                </a:rPr>
                <a:t>Electric fabric rollers with ZIP technology for optimal stretching, designed to provide efficient shading, enhancing simultaneously the building aesthetics. </a:t>
              </a:r>
              <a:endParaRPr lang="el-GR" sz="2000" b="0" dirty="0">
                <a:latin typeface="+mn-lt"/>
              </a:endParaRPr>
            </a:p>
          </p:txBody>
        </p:sp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BC02043F-88B5-36C6-48FF-80FCC48ED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028"/>
            <a:stretch/>
          </p:blipFill>
          <p:spPr>
            <a:xfrm>
              <a:off x="7629233" y="4421275"/>
              <a:ext cx="896369" cy="1737262"/>
            </a:xfrm>
            <a:prstGeom prst="rect">
              <a:avLst/>
            </a:prstGeom>
          </p:spPr>
        </p:pic>
      </p:grpSp>
      <p:pic>
        <p:nvPicPr>
          <p:cNvPr id="12" name="Εικόνα 11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3E9E3508-8BB1-E290-5E7E-FA1FB4A835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953459" y="101543"/>
            <a:ext cx="1901998" cy="5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52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9ACFBF62-0716-C15E-12BD-77C8A7C75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7" r="1210"/>
          <a:stretch/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3144BE1-5834-C366-02F1-478F9917B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1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F913E9E-1418-1A72-40B1-293994AC7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2532" y="9445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BF615F24-773A-BC75-35C1-53EF16BB200C}"/>
              </a:ext>
            </a:extLst>
          </p:cNvPr>
          <p:cNvGrpSpPr/>
          <p:nvPr/>
        </p:nvGrpSpPr>
        <p:grpSpPr>
          <a:xfrm>
            <a:off x="263573" y="5053780"/>
            <a:ext cx="8616851" cy="1698067"/>
            <a:chOff x="90435" y="4330841"/>
            <a:chExt cx="8616851" cy="1938760"/>
          </a:xfrm>
        </p:grpSpPr>
        <p:sp>
          <p:nvSpPr>
            <p:cNvPr id="16" name="Ορθογώνιο 15">
              <a:extLst>
                <a:ext uri="{FF2B5EF4-FFF2-40B4-BE49-F238E27FC236}">
                  <a16:creationId xmlns:a16="http://schemas.microsoft.com/office/drawing/2014/main" id="{FB5D3A30-BBE4-D910-2A88-62C7F9670F88}"/>
                </a:ext>
              </a:extLst>
            </p:cNvPr>
            <p:cNvSpPr/>
            <p:nvPr/>
          </p:nvSpPr>
          <p:spPr>
            <a:xfrm>
              <a:off x="90435" y="4330841"/>
              <a:ext cx="8616851" cy="1892972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Τίτλος 3">
              <a:extLst>
                <a:ext uri="{FF2B5EF4-FFF2-40B4-BE49-F238E27FC236}">
                  <a16:creationId xmlns:a16="http://schemas.microsoft.com/office/drawing/2014/main" id="{9FB331D5-0FC8-63A5-C04A-ECB5C1074240}"/>
                </a:ext>
              </a:extLst>
            </p:cNvPr>
            <p:cNvSpPr txBox="1">
              <a:spLocks/>
            </p:cNvSpPr>
            <p:nvPr/>
          </p:nvSpPr>
          <p:spPr>
            <a:xfrm>
              <a:off x="122056" y="4376630"/>
              <a:ext cx="7243602" cy="1892971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lnSpc>
                  <a:spcPct val="100000"/>
                </a:lnSpc>
                <a:spcAft>
                  <a:spcPts val="1200"/>
                </a:spcAft>
                <a:buClr>
                  <a:srgbClr val="FFC000"/>
                </a:buClr>
                <a:defRPr/>
              </a:pPr>
              <a:endParaRPr lang="el-GR" sz="2000" b="0" dirty="0">
                <a:latin typeface="+mn-lt"/>
              </a:endParaRPr>
            </a:p>
          </p:txBody>
        </p:sp>
      </p:grpSp>
      <p:sp>
        <p:nvSpPr>
          <p:cNvPr id="8" name="Τίτλος 3">
            <a:extLst>
              <a:ext uri="{FF2B5EF4-FFF2-40B4-BE49-F238E27FC236}">
                <a16:creationId xmlns:a16="http://schemas.microsoft.com/office/drawing/2014/main" id="{F2C9527E-D435-94E8-D997-123A77EBAE7B}"/>
              </a:ext>
            </a:extLst>
          </p:cNvPr>
          <p:cNvSpPr txBox="1">
            <a:spLocks/>
          </p:cNvSpPr>
          <p:nvPr/>
        </p:nvSpPr>
        <p:spPr>
          <a:xfrm>
            <a:off x="295193" y="5093869"/>
            <a:ext cx="8315294" cy="1547459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Application </a:t>
            </a:r>
            <a:r>
              <a:rPr lang="el-GR" sz="2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algn="just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000" b="0" dirty="0">
                <a:latin typeface="+mn-lt"/>
              </a:rPr>
              <a:t>Elegant shading and protection from solar radiation, suitable for application in modern residences and apartment buildings, as well as in commercial facilities and office buildings</a:t>
            </a:r>
            <a:r>
              <a:rPr lang="el-GR" sz="2000" b="0" dirty="0">
                <a:latin typeface="+mn-lt"/>
              </a:rPr>
              <a:t>.</a:t>
            </a:r>
            <a:endParaRPr lang="en-US" sz="2000" b="0" dirty="0">
              <a:latin typeface="+mn-lt"/>
            </a:endParaRPr>
          </a:p>
        </p:txBody>
      </p:sp>
      <p:pic>
        <p:nvPicPr>
          <p:cNvPr id="2" name="Εικόνα 1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75B1014-A7D4-49B1-4EEE-90596B38FB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953459" y="101543"/>
            <a:ext cx="1901998" cy="5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72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 descr="Εικόνα που περιέχει αρχιτεκτονική, εξωτερικός χώρος/ύπαιθρος, ουρανός, ακίνητη περιουσία&#10;&#10;Περιγραφή που δημιουργήθηκε αυτόματα">
            <a:extLst>
              <a:ext uri="{FF2B5EF4-FFF2-40B4-BE49-F238E27FC236}">
                <a16:creationId xmlns:a16="http://schemas.microsoft.com/office/drawing/2014/main" id="{62CCC4C4-05D6-D978-90F6-340CA5EF5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r="594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3A8C315F-3FB2-AD6D-19F2-CF7B49EC5D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14"/>
          </a:xfrm>
          <a:prstGeom prst="rect">
            <a:avLst/>
          </a:prstGeom>
        </p:spPr>
      </p:pic>
      <p:pic>
        <p:nvPicPr>
          <p:cNvPr id="8" name="Εικόνα 7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1EA80CA-B4D3-2BF2-68F5-71D2A14786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953459" y="101543"/>
            <a:ext cx="1901998" cy="548485"/>
          </a:xfrm>
          <a:prstGeom prst="rect">
            <a:avLst/>
          </a:prstGeom>
        </p:spPr>
      </p:pic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3C48C8EA-F7F1-F5AF-854E-2E0857476313}"/>
              </a:ext>
            </a:extLst>
          </p:cNvPr>
          <p:cNvGrpSpPr/>
          <p:nvPr/>
        </p:nvGrpSpPr>
        <p:grpSpPr>
          <a:xfrm>
            <a:off x="238606" y="4060723"/>
            <a:ext cx="5877059" cy="2729093"/>
            <a:chOff x="90435" y="4330841"/>
            <a:chExt cx="8616851" cy="1938760"/>
          </a:xfrm>
        </p:grpSpPr>
        <p:sp>
          <p:nvSpPr>
            <p:cNvPr id="7" name="Ορθογώνιο 6">
              <a:extLst>
                <a:ext uri="{FF2B5EF4-FFF2-40B4-BE49-F238E27FC236}">
                  <a16:creationId xmlns:a16="http://schemas.microsoft.com/office/drawing/2014/main" id="{71C3FBFB-D506-1ECB-0224-F8B644811CAA}"/>
                </a:ext>
              </a:extLst>
            </p:cNvPr>
            <p:cNvSpPr/>
            <p:nvPr/>
          </p:nvSpPr>
          <p:spPr>
            <a:xfrm>
              <a:off x="90435" y="4330841"/>
              <a:ext cx="8616851" cy="1892972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Τίτλος 3">
              <a:extLst>
                <a:ext uri="{FF2B5EF4-FFF2-40B4-BE49-F238E27FC236}">
                  <a16:creationId xmlns:a16="http://schemas.microsoft.com/office/drawing/2014/main" id="{432419BD-E5D5-B0AE-BC96-C825A1D8D259}"/>
                </a:ext>
              </a:extLst>
            </p:cNvPr>
            <p:cNvSpPr txBox="1">
              <a:spLocks/>
            </p:cNvSpPr>
            <p:nvPr/>
          </p:nvSpPr>
          <p:spPr>
            <a:xfrm>
              <a:off x="122056" y="4376630"/>
              <a:ext cx="7243602" cy="1892971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lnSpc>
                  <a:spcPct val="100000"/>
                </a:lnSpc>
                <a:spcAft>
                  <a:spcPts val="1200"/>
                </a:spcAft>
                <a:buClr>
                  <a:srgbClr val="FFC000"/>
                </a:buClr>
                <a:defRPr/>
              </a:pPr>
              <a:endParaRPr lang="el-GR" sz="2000" b="0" dirty="0">
                <a:latin typeface="+mn-lt"/>
              </a:endParaRPr>
            </a:p>
          </p:txBody>
        </p:sp>
      </p:grpSp>
      <p:sp>
        <p:nvSpPr>
          <p:cNvPr id="6" name="Τίτλος 3">
            <a:extLst>
              <a:ext uri="{FF2B5EF4-FFF2-40B4-BE49-F238E27FC236}">
                <a16:creationId xmlns:a16="http://schemas.microsoft.com/office/drawing/2014/main" id="{A0027DB8-DB6D-44AE-EAEB-698649480536}"/>
              </a:ext>
            </a:extLst>
          </p:cNvPr>
          <p:cNvSpPr txBox="1">
            <a:spLocks/>
          </p:cNvSpPr>
          <p:nvPr/>
        </p:nvSpPr>
        <p:spPr>
          <a:xfrm>
            <a:off x="120619" y="4125164"/>
            <a:ext cx="9144002" cy="2526988"/>
          </a:xfrm>
          <a:prstGeom prst="rect">
            <a:avLst/>
          </a:prstGeom>
          <a:noFill/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Range of solutions</a:t>
            </a:r>
            <a:endParaRPr lang="el-G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8EFBCA7-C361-7AF5-090A-BB03080196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6" b="-1"/>
          <a:stretch/>
        </p:blipFill>
        <p:spPr>
          <a:xfrm>
            <a:off x="482359" y="4552335"/>
            <a:ext cx="5389552" cy="20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83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CE001E4-6A3C-E185-59D5-CA7B1B333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14"/>
          </a:xfrm>
          <a:prstGeom prst="rect">
            <a:avLst/>
          </a:prstGeom>
        </p:spPr>
      </p:pic>
      <p:pic>
        <p:nvPicPr>
          <p:cNvPr id="11" name="Εικόνα 10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7BC949C-B4B9-651F-3C8F-ED648BC377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953459" y="101543"/>
            <a:ext cx="1901998" cy="548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9D6DF-7DCD-6E8F-994E-04C6ADEAFE36}"/>
              </a:ext>
            </a:extLst>
          </p:cNvPr>
          <p:cNvSpPr txBox="1"/>
          <p:nvPr/>
        </p:nvSpPr>
        <p:spPr>
          <a:xfrm>
            <a:off x="963562" y="1709278"/>
            <a:ext cx="75413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70mm 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100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mm 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120mm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	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160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</a:t>
            </a:r>
            <a:endParaRPr lang="el-GR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F506E1D2-E0DA-142A-C75F-41556D408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83" y="2410970"/>
            <a:ext cx="1700931" cy="4273666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869F2850-DBD3-62D1-AE68-BA1177A37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764" y="2416889"/>
            <a:ext cx="1865538" cy="4005419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15B8A128-BDC1-1718-488A-4EF47811B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646" y="2410970"/>
            <a:ext cx="1798476" cy="3810330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250DB0D8-C2F3-4086-DD1B-8C1CDF58F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5933" y="2282766"/>
            <a:ext cx="1902117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40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C1CCBA04-9495-22D3-CCD0-5A1D05C93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6" t="692" b="1"/>
          <a:stretch/>
        </p:blipFill>
        <p:spPr>
          <a:xfrm>
            <a:off x="373626" y="742146"/>
            <a:ext cx="5899015" cy="370983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EAC1B3D-18C9-E4DF-0FBB-5C80FA5BA4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14"/>
          </a:xfrm>
          <a:prstGeom prst="rect">
            <a:avLst/>
          </a:prstGeom>
        </p:spPr>
      </p:pic>
      <p:pic>
        <p:nvPicPr>
          <p:cNvPr id="11" name="Εικόνα 10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7BC949C-B4B9-651F-3C8F-ED648BC377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953459" y="101543"/>
            <a:ext cx="1901998" cy="54848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042CDBC-218A-547E-9DFC-04838766C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311" y="4457234"/>
            <a:ext cx="4895785" cy="2400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4A25B4-1191-351C-D16C-E087BF9B5AC5}"/>
              </a:ext>
            </a:extLst>
          </p:cNvPr>
          <p:cNvSpPr txBox="1"/>
          <p:nvPr/>
        </p:nvSpPr>
        <p:spPr>
          <a:xfrm>
            <a:off x="5885278" y="2276408"/>
            <a:ext cx="321454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5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700" dirty="0"/>
              <a:t>Steel reels (63, 78, 100mm, &amp; 43mm (alum.)</a:t>
            </a:r>
          </a:p>
          <a:p>
            <a:pPr marL="285750" indent="-285750">
              <a:spcAft>
                <a:spcPts val="15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700" dirty="0"/>
              <a:t>Aluminium </a:t>
            </a:r>
            <a:r>
              <a:rPr lang="en-US" sz="1700"/>
              <a:t>box accessible </a:t>
            </a:r>
            <a:r>
              <a:rPr lang="en-US" sz="1700" dirty="0"/>
              <a:t>from the outer side</a:t>
            </a:r>
          </a:p>
          <a:p>
            <a:pPr marL="285750" indent="-285750">
              <a:spcAft>
                <a:spcPts val="15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700" dirty="0"/>
              <a:t>Aluminium side caps and fittings</a:t>
            </a:r>
          </a:p>
          <a:p>
            <a:pPr marL="285750" indent="-285750">
              <a:spcAft>
                <a:spcPts val="15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700" dirty="0"/>
              <a:t>Special plastic profiles for rail &amp; reel adjustments</a:t>
            </a:r>
          </a:p>
          <a:p>
            <a:pPr marL="285750" indent="-285750">
              <a:spcAft>
                <a:spcPts val="15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700" dirty="0"/>
              <a:t>Steel beams for terminal profile </a:t>
            </a:r>
          </a:p>
        </p:txBody>
      </p:sp>
    </p:spTree>
    <p:extLst>
      <p:ext uri="{BB962C8B-B14F-4D97-AF65-F5344CB8AC3E}">
        <p14:creationId xmlns:p14="http://schemas.microsoft.com/office/powerpoint/2010/main" val="398878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F913E9E-1418-1A72-40B1-293994AC7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2532" y="9445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5E109680-47B2-D15A-2758-5BE7D7B70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801" y="2363738"/>
            <a:ext cx="3368199" cy="34968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878490-8E5D-EE96-0E10-5AB480DBB479}"/>
              </a:ext>
            </a:extLst>
          </p:cNvPr>
          <p:cNvSpPr txBox="1"/>
          <p:nvPr/>
        </p:nvSpPr>
        <p:spPr>
          <a:xfrm>
            <a:off x="5749221" y="944545"/>
            <a:ext cx="28019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External Installation</a:t>
            </a:r>
            <a:endParaRPr lang="el-GR" sz="2000" b="1" dirty="0">
              <a:solidFill>
                <a:srgbClr val="FFC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1AF2595-7A16-9E76-7001-6A78734CB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748" y="1344655"/>
            <a:ext cx="3015591" cy="5165735"/>
          </a:xfrm>
          <a:prstGeom prst="rect">
            <a:avLst/>
          </a:prstGeom>
        </p:spPr>
      </p:pic>
      <p:pic>
        <p:nvPicPr>
          <p:cNvPr id="2" name="Εικόνα 1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8D263AF8-B9B1-AAB0-902D-0B8665BEB3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953459" y="101543"/>
            <a:ext cx="1901998" cy="5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36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FD6934C-4BEB-6391-5A90-E386C6EC5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58"/>
          <a:stretch/>
        </p:blipFill>
        <p:spPr>
          <a:xfrm>
            <a:off x="366653" y="2111665"/>
            <a:ext cx="4561685" cy="4386105"/>
          </a:xfrm>
          <a:prstGeom prst="rect">
            <a:avLst/>
          </a:prstGeom>
        </p:spPr>
      </p:pic>
      <p:pic>
        <p:nvPicPr>
          <p:cNvPr id="3" name="Εικόνα 2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A9C4732-E22C-254D-95DC-92D1F353D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953459" y="101543"/>
            <a:ext cx="1901998" cy="548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D6B2B-E2FE-C30B-503E-5B758B441ACD}"/>
              </a:ext>
            </a:extLst>
          </p:cNvPr>
          <p:cNvSpPr txBox="1"/>
          <p:nvPr/>
        </p:nvSpPr>
        <p:spPr>
          <a:xfrm>
            <a:off x="5293869" y="742362"/>
            <a:ext cx="33191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External Installation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adjacent to window frame</a:t>
            </a:r>
            <a:endParaRPr lang="el-GR" sz="2000" b="1" dirty="0">
              <a:solidFill>
                <a:srgbClr val="FFC000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E549D2A-F68F-CD23-DEA4-11DA52FDAA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79" b="4434"/>
          <a:stretch/>
        </p:blipFill>
        <p:spPr>
          <a:xfrm>
            <a:off x="5186514" y="1438730"/>
            <a:ext cx="3113804" cy="541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4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αρχιτεκτονική, ουρανός, εξωτερικός χώρος/ύπαιθρος, νερό&#10;&#10;Περιγραφή που δημιουργήθηκε αυτόματα">
            <a:extLst>
              <a:ext uri="{FF2B5EF4-FFF2-40B4-BE49-F238E27FC236}">
                <a16:creationId xmlns:a16="http://schemas.microsoft.com/office/drawing/2014/main" id="{EA54BB4E-C5D6-7848-E95B-C537FF12C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E59AFDF3-0F17-AB19-F077-3E4D32F83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5" y="0"/>
            <a:ext cx="9144000" cy="6858014"/>
          </a:xfrm>
          <a:prstGeom prst="rect">
            <a:avLst/>
          </a:prstGeom>
        </p:spPr>
      </p:pic>
      <p:pic>
        <p:nvPicPr>
          <p:cNvPr id="20" name="Εικόνα 19" descr="Εικόνα που περιέχει γραμματοσειρά, γραφικά, γραφιστική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3F68B86-8591-396A-D7DC-3DE5574496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953459" y="101543"/>
            <a:ext cx="1901998" cy="548485"/>
          </a:xfrm>
          <a:prstGeom prst="rect">
            <a:avLst/>
          </a:prstGeom>
        </p:spPr>
      </p:pic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4AF75822-07D6-4024-C08B-7CC7B316C7E3}"/>
              </a:ext>
            </a:extLst>
          </p:cNvPr>
          <p:cNvGrpSpPr/>
          <p:nvPr/>
        </p:nvGrpSpPr>
        <p:grpSpPr>
          <a:xfrm>
            <a:off x="238607" y="3618272"/>
            <a:ext cx="5031480" cy="3138186"/>
            <a:chOff x="90435" y="4330841"/>
            <a:chExt cx="8616851" cy="1938760"/>
          </a:xfrm>
        </p:grpSpPr>
        <p:sp>
          <p:nvSpPr>
            <p:cNvPr id="10" name="Ορθογώνιο 9">
              <a:extLst>
                <a:ext uri="{FF2B5EF4-FFF2-40B4-BE49-F238E27FC236}">
                  <a16:creationId xmlns:a16="http://schemas.microsoft.com/office/drawing/2014/main" id="{7AE0A594-3566-B04D-5BC9-709E110F68D7}"/>
                </a:ext>
              </a:extLst>
            </p:cNvPr>
            <p:cNvSpPr/>
            <p:nvPr/>
          </p:nvSpPr>
          <p:spPr>
            <a:xfrm>
              <a:off x="90435" y="4330841"/>
              <a:ext cx="8616851" cy="1892972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Τίτλος 3">
              <a:extLst>
                <a:ext uri="{FF2B5EF4-FFF2-40B4-BE49-F238E27FC236}">
                  <a16:creationId xmlns:a16="http://schemas.microsoft.com/office/drawing/2014/main" id="{909ECAFD-BF7A-13C6-58D1-495801E03BF6}"/>
                </a:ext>
              </a:extLst>
            </p:cNvPr>
            <p:cNvSpPr txBox="1">
              <a:spLocks/>
            </p:cNvSpPr>
            <p:nvPr/>
          </p:nvSpPr>
          <p:spPr>
            <a:xfrm>
              <a:off x="122056" y="4376630"/>
              <a:ext cx="7243602" cy="1892971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lnSpc>
                  <a:spcPct val="100000"/>
                </a:lnSpc>
                <a:spcAft>
                  <a:spcPts val="1200"/>
                </a:spcAft>
                <a:buClr>
                  <a:srgbClr val="FFC000"/>
                </a:buClr>
                <a:defRPr/>
              </a:pPr>
              <a:endParaRPr lang="el-GR" sz="2000" b="0" dirty="0">
                <a:latin typeface="+mn-lt"/>
              </a:endParaRPr>
            </a:p>
          </p:txBody>
        </p:sp>
      </p:grpSp>
      <p:sp>
        <p:nvSpPr>
          <p:cNvPr id="8" name="Τίτλος 3">
            <a:extLst>
              <a:ext uri="{FF2B5EF4-FFF2-40B4-BE49-F238E27FC236}">
                <a16:creationId xmlns:a16="http://schemas.microsoft.com/office/drawing/2014/main" id="{0A75D3FD-F7F7-CBB4-CC2D-F0CE4D335AC7}"/>
              </a:ext>
            </a:extLst>
          </p:cNvPr>
          <p:cNvSpPr txBox="1">
            <a:spLocks/>
          </p:cNvSpPr>
          <p:nvPr/>
        </p:nvSpPr>
        <p:spPr>
          <a:xfrm>
            <a:off x="-136302" y="3718486"/>
            <a:ext cx="5270087" cy="502569"/>
          </a:xfrm>
          <a:prstGeom prst="rect">
            <a:avLst/>
          </a:prstGeom>
          <a:noFill/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 algn="ctr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000" dirty="0">
                <a:latin typeface="+mn-lt"/>
              </a:rPr>
              <a:t>Max dimensions for shading fabrics</a:t>
            </a:r>
          </a:p>
          <a:p>
            <a:pPr marL="361950" algn="ctr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endParaRPr lang="el-G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166D7B6-E83D-03F7-DB55-B21CA9DF6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42" y="4247152"/>
            <a:ext cx="4434348" cy="21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51197"/>
      </p:ext>
    </p:extLst>
  </p:cSld>
  <p:clrMapOvr>
    <a:masterClrMapping/>
  </p:clrMapOvr>
</p:sld>
</file>

<file path=ppt/theme/theme1.xml><?xml version="1.0" encoding="utf-8"?>
<a:theme xmlns:a="http://schemas.openxmlformats.org/drawingml/2006/main" name="7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CREENS INS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ec1dd4f6-bbd3-4da4-a27a-bf738e660d8c" ContentTypeId="0x01010058CB53696FB3AB49B6DE1F5161D53123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tions" ma:contentTypeID="0x01010058CB53696FB3AB49B6DE1F5161D5312300724175B93B69B7419C46F032A893C0FD" ma:contentTypeVersion="9301" ma:contentTypeDescription="Presentations" ma:contentTypeScope="" ma:versionID="883c7afea030f7a2a297e24c4a62e803">
  <xsd:schema xmlns:xsd="http://www.w3.org/2001/XMLSchema" xmlns:xs="http://www.w3.org/2001/XMLSchema" xmlns:p="http://schemas.microsoft.com/office/2006/metadata/properties" xmlns:ns2="4185b8d0-a6ee-43ce-b45d-70896bd8c6c6" targetNamespace="http://schemas.microsoft.com/office/2006/metadata/properties" ma:root="true" ma:fieldsID="563c7755a128414ac1b14d766affed3b" ns2:_="">
    <xsd:import namespace="4185b8d0-a6ee-43ce-b45d-70896bd8c6c6"/>
    <xsd:element name="properties">
      <xsd:complexType>
        <xsd:sequence>
          <xsd:element name="documentManagement">
            <xsd:complexType>
              <xsd:all>
                <xsd:element ref="ns2:System" minOccurs="0"/>
                <xsd:element ref="ns2:SystemType" minOccurs="0"/>
                <xsd:element ref="ns2:SpecialSystems" minOccurs="0"/>
                <xsd:element ref="ns2:Tier" minOccurs="0"/>
                <xsd:element ref="ns2:SurfaceTreatments" minOccurs="0"/>
                <xsd:element ref="ns2:Lang" minOccurs="0"/>
                <xsd:element ref="ns2:Year"/>
                <xsd:element ref="ns2:SharedFl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5b8d0-a6ee-43ce-b45d-70896bd8c6c6" elementFormDefault="qualified">
    <xsd:import namespace="http://schemas.microsoft.com/office/2006/documentManagement/types"/>
    <xsd:import namespace="http://schemas.microsoft.com/office/infopath/2007/PartnerControls"/>
    <xsd:element name="System" ma:index="2" nillable="true" ma:displayName="System" ma:internalName="Syste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ARPORT"/>
                    <xsd:enumeration value="FC10"/>
                    <xsd:enumeration value="FC50"/>
                    <xsd:enumeration value="FC60"/>
                    <xsd:enumeration value="FC80"/>
                    <xsd:enumeration value="FS1000"/>
                    <xsd:enumeration value="GL1000"/>
                    <xsd:enumeration value="H2100"/>
                    <xsd:enumeration value="H2200"/>
                    <xsd:enumeration value="H2300"/>
                    <xsd:enumeration value="H2400"/>
                    <xsd:enumeration value="H2500"/>
                    <xsd:enumeration value="H2700"/>
                    <xsd:enumeration value="INTERNO"/>
                    <xsd:enumeration value="MD67"/>
                    <xsd:enumeration value="MF65"/>
                    <xsd:enumeration value="MF6500"/>
                    <xsd:enumeration value="MU65"/>
                    <xsd:enumeration value="M1"/>
                    <xsd:enumeration value="M105 URBAN"/>
                    <xsd:enumeration value="M10800"/>
                    <xsd:enumeration value="M10880"/>
                    <xsd:enumeration value="M11000"/>
                    <xsd:enumeration value="M11500"/>
                    <xsd:enumeration value="M12000"/>
                    <xsd:enumeration value="M12500"/>
                    <xsd:enumeration value="M12600"/>
                    <xsd:enumeration value="M13000"/>
                    <xsd:enumeration value="M13500"/>
                    <xsd:enumeration value="M13700"/>
                    <xsd:enumeration value="M13800"/>
                    <xsd:enumeration value="M14000"/>
                    <xsd:enumeration value="M14300"/>
                    <xsd:enumeration value="M14400"/>
                    <xsd:enumeration value="M14500"/>
                    <xsd:enumeration value="M14600"/>
                    <xsd:enumeration value="M15000"/>
                    <xsd:enumeration value="M150000"/>
                    <xsd:enumeration value="M19800"/>
                    <xsd:enumeration value="M200"/>
                    <xsd:enumeration value="M20000"/>
                    <xsd:enumeration value="M20500"/>
                    <xsd:enumeration value="M20650"/>
                    <xsd:enumeration value="M23000"/>
                    <xsd:enumeration value="M23300"/>
                    <xsd:enumeration value="M23500"/>
                    <xsd:enumeration value="M25000"/>
                    <xsd:enumeration value="M25000 (601 Washington)"/>
                    <xsd:enumeration value="M3"/>
                    <xsd:enumeration value="M300"/>
                    <xsd:enumeration value="M30600"/>
                    <xsd:enumeration value="M35"/>
                    <xsd:enumeration value="M35 URBAN"/>
                    <xsd:enumeration value="M3650"/>
                    <xsd:enumeration value="M4"/>
                    <xsd:enumeration value="M4000 POLYCARBONATE SHEETS"/>
                    <xsd:enumeration value="M450"/>
                    <xsd:enumeration value="M4500"/>
                    <xsd:enumeration value="M45000"/>
                    <xsd:enumeration value="M50"/>
                    <xsd:enumeration value="M50 FR"/>
                    <xsd:enumeration value="M51"/>
                    <xsd:enumeration value="M5300"/>
                    <xsd:enumeration value="M5600"/>
                    <xsd:enumeration value="M5660"/>
                    <xsd:enumeration value="M6"/>
                    <xsd:enumeration value="M60"/>
                    <xsd:enumeration value="M6000"/>
                    <xsd:enumeration value="M62500"/>
                    <xsd:enumeration value="M630"/>
                    <xsd:enumeration value="M65"/>
                    <xsd:enumeration value="M7"/>
                    <xsd:enumeration value="M7 FR"/>
                    <xsd:enumeration value="M70 (KIKAR HAMEDINA)"/>
                    <xsd:enumeration value="M7000 J-Bond"/>
                    <xsd:enumeration value="M75"/>
                    <xsd:enumeration value="M7700 Barcode"/>
                    <xsd:enumeration value="M78"/>
                    <xsd:enumeration value="M8000"/>
                    <xsd:enumeration value="M8100"/>
                    <xsd:enumeration value="M8200"/>
                    <xsd:enumeration value="M8250"/>
                    <xsd:enumeration value="M84 FR"/>
                    <xsd:enumeration value="M840"/>
                    <xsd:enumeration value="M85S"/>
                    <xsd:enumeration value="M850"/>
                    <xsd:enumeration value="M8500"/>
                    <xsd:enumeration value="M8800"/>
                    <xsd:enumeration value="M8900"/>
                    <xsd:enumeration value="M900"/>
                    <xsd:enumeration value="M9000"/>
                    <xsd:enumeration value="M9050"/>
                    <xsd:enumeration value="M9100"/>
                    <xsd:enumeration value="M911"/>
                    <xsd:enumeration value="M9150"/>
                    <xsd:enumeration value="M9200"/>
                    <xsd:enumeration value="M9300"/>
                    <xsd:enumeration value="M940"/>
                    <xsd:enumeration value="M9400"/>
                    <xsd:enumeration value="M9600"/>
                    <xsd:enumeration value="M9650"/>
                    <xsd:enumeration value="M9660"/>
                    <xsd:enumeration value="M9700"/>
                    <xsd:enumeration value="M9760"/>
                    <xsd:enumeration value="M9800"/>
                    <xsd:enumeration value="M9850"/>
                    <xsd:enumeration value="PD100"/>
                    <xsd:enumeration value="PD77"/>
                    <xsd:enumeration value="PG115P Ithaca"/>
                    <xsd:enumeration value="PG120F"/>
                    <xsd:enumeration value="PG120P Mykonos"/>
                    <xsd:enumeration value="PG120P Paros"/>
                    <xsd:enumeration value="PG160P Santorini"/>
                    <xsd:enumeration value="PNH Double Skin Facade"/>
                    <xsd:enumeration value="PS820"/>
                    <xsd:enumeration value="P100"/>
                    <xsd:enumeration value="P150"/>
                    <xsd:enumeration value="P17"/>
                    <xsd:enumeration value="P19"/>
                    <xsd:enumeration value="P20"/>
                    <xsd:enumeration value="P200"/>
                    <xsd:enumeration value="P21"/>
                    <xsd:enumeration value="P400"/>
                    <xsd:enumeration value="P50"/>
                    <xsd:enumeration value="ROM / Da Vinci project"/>
                    <xsd:enumeration value="SD100"/>
                    <xsd:enumeration value="SD115"/>
                    <xsd:enumeration value="SD130"/>
                    <xsd:enumeration value="SD77"/>
                    <xsd:enumeration value="SD95"/>
                    <xsd:enumeration value="SF85"/>
                    <xsd:enumeration value="S100"/>
                    <xsd:enumeration value="S135 Bulletproof"/>
                    <xsd:enumeration value="S13600"/>
                    <xsd:enumeration value="S200"/>
                    <xsd:enumeration value="S300"/>
                    <xsd:enumeration value="S30700"/>
                    <xsd:enumeration value="S350"/>
                    <xsd:enumeration value="S350 LT"/>
                    <xsd:enumeration value="S400"/>
                    <xsd:enumeration value="S40000"/>
                    <xsd:enumeration value="S440"/>
                    <xsd:enumeration value="S450"/>
                    <xsd:enumeration value="S500"/>
                    <xsd:enumeration value="S560"/>
                    <xsd:enumeration value="S560 (Century Plaza)"/>
                    <xsd:enumeration value="S560 LT"/>
                    <xsd:enumeration value="S60"/>
                    <xsd:enumeration value="S600"/>
                    <xsd:enumeration value="S61"/>
                    <xsd:enumeration value="S650"/>
                    <xsd:enumeration value="S650 AUTOMATIC"/>
                    <xsd:enumeration value="S650 (DISCONTINUED)"/>
                    <xsd:enumeration value="S650 Eclipse"/>
                    <xsd:enumeration value="S67"/>
                    <xsd:enumeration value="S67 URBAN"/>
                    <xsd:enumeration value="S700"/>
                    <xsd:enumeration value="S700 Eclipse"/>
                    <xsd:enumeration value="S700 (Pendrel)"/>
                    <xsd:enumeration value="S720"/>
                    <xsd:enumeration value="S75 (STAR TOWER)"/>
                    <xsd:enumeration value="S75 (515 WEST)"/>
                    <xsd:enumeration value="S75 (601 Washington)"/>
                    <xsd:enumeration value="S75 (601 WASHINGTON CW)"/>
                    <xsd:enumeration value="S75 (80 ADAMS)"/>
                    <xsd:enumeration value="S77"/>
                    <xsd:enumeration value="S77 ALUWOOD"/>
                    <xsd:enumeration value="S77 FR"/>
                    <xsd:enumeration value="S80"/>
                    <xsd:enumeration value="S800"/>
                    <xsd:enumeration value="S85"/>
                    <xsd:enumeration value="S91"/>
                    <xsd:enumeration value="S95"/>
                    <xsd:enumeration value="TEST"/>
                    <xsd:enumeration value="THE HELLINIKON"/>
                    <xsd:enumeration value="THERMAL BREAK PROFILES"/>
                    <xsd:enumeration value="WOODALUX"/>
                    <xsd:enumeration value="WOODEE"/>
                    <xsd:enumeration value="WOOPEE"/>
                    <xsd:enumeration value="WOOPEE FR"/>
                    <xsd:enumeration value="Z1000"/>
                    <xsd:enumeration value="ΒΙΟΜΗΧΑΝΙΚΑ ΠΡΟΦΙΛ ΘΕΡΜΟ"/>
                    <xsd:enumeration value="ΒΙΟΜΗΧΑΝΙΚΑ ΠΡΟΦΙΛ ΚΡΥΑ"/>
                    <xsd:enumeration value="Η2700"/>
                    <xsd:enumeration value="ΚΟΙΝΟΧΡΗΣΤΑ ΠΡΟΦΙΛ ΜΕ ΤΟ ΜΕΤΡΟ"/>
                    <xsd:enumeration value="ΚΥΠΡΙΑΚΑ"/>
                    <xsd:enumeration value="ΣΕΙΡΑ Α/Τ / STANDARD"/>
                    <xsd:enumeration value="ΣΕΙΡΑ ΓΙΑ ΕΞΑΡΤΗΜΑΤΑ"/>
                    <xsd:enumeration value="500 BROADWAY"/>
                  </xsd:restriction>
                </xsd:simpleType>
              </xsd:element>
            </xsd:sequence>
          </xsd:extension>
        </xsd:complexContent>
      </xsd:complexType>
    </xsd:element>
    <xsd:element name="SystemType" ma:index="3" nillable="true" ma:displayName="System Type" ma:internalName="System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plementary Systems"/>
                    <xsd:enumeration value="Curtain Walls and Atriums"/>
                    <xsd:enumeration value="Hinged systems"/>
                    <xsd:enumeration value="Industrial"/>
                    <xsd:enumeration value="Outdoors Systems"/>
                    <xsd:enumeration value="Sliding systems"/>
                    <xsd:enumeration value="Special Handling Systems"/>
                  </xsd:restriction>
                </xsd:simpleType>
              </xsd:element>
            </xsd:sequence>
          </xsd:extension>
        </xsd:complexContent>
      </xsd:complexType>
    </xsd:element>
    <xsd:element name="SpecialSystems" ma:index="4" nillable="true" ma:displayName="Special Systems" ma:internalName="SpecialSystem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utomatic Door Systems"/>
                    <xsd:enumeration value="Cladding"/>
                    <xsd:enumeration value="Deck"/>
                    <xsd:enumeration value="Door System"/>
                    <xsd:enumeration value="Fencing"/>
                    <xsd:enumeration value="Flyscreens"/>
                    <xsd:enumeration value="Folding doors"/>
                    <xsd:enumeration value="Lift&amp;Slide"/>
                    <xsd:enumeration value="Noise Barriers"/>
                    <xsd:enumeration value="Office Partitions"/>
                    <xsd:enumeration value="Pergola"/>
                    <xsd:enumeration value="Polycarbonate Sheets"/>
                    <xsd:enumeration value="Railing Systems"/>
                    <xsd:enumeration value="Rolling Shutters"/>
                    <xsd:enumeration value="Shutters"/>
                    <xsd:enumeration value="Solar Shading System"/>
                    <xsd:enumeration value="Solar Systems"/>
                    <xsd:enumeration value="Window Sills"/>
                  </xsd:restriction>
                </xsd:simpleType>
              </xsd:element>
            </xsd:sequence>
          </xsd:extension>
        </xsd:complexContent>
      </xsd:complexType>
    </xsd:element>
    <xsd:element name="Tier" ma:index="5" nillable="true" ma:displayName="Tier" ma:internalName="Ti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fort"/>
                    <xsd:enumeration value="Smartia"/>
                    <xsd:enumeration value="Solar"/>
                    <xsd:enumeration value="Supreme"/>
                  </xsd:restriction>
                </xsd:simpleType>
              </xsd:element>
            </xsd:sequence>
          </xsd:extension>
        </xsd:complexContent>
      </xsd:complexType>
    </xsd:element>
    <xsd:element name="SurfaceTreatments" ma:index="6" nillable="true" ma:displayName="Surface Treatments" ma:internalName="SurfaceTreatment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owder Coating"/>
                    <xsd:enumeration value="Anodizing"/>
                    <xsd:enumeration value="Sublimation"/>
                    <xsd:enumeration value="Preanodizing"/>
                  </xsd:restriction>
                </xsd:simpleType>
              </xsd:element>
            </xsd:sequence>
          </xsd:extension>
        </xsd:complexContent>
      </xsd:complexType>
    </xsd:element>
    <xsd:element name="Lang" ma:index="7" nillable="true" ma:displayName="Lang" ma:description="Language" ma:internalName="Lang" ma:requiredMultiChoice="tr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Ελληνικά"/>
                        <xsd:enumeration value="Albanian"/>
                        <xsd:enumeration value="Bulgarian"/>
                        <xsd:enumeration value="Czech"/>
                        <xsd:enumeration value="Dutch"/>
                        <xsd:enumeration value="English"/>
                        <xsd:enumeration value="French"/>
                        <xsd:enumeration value="German"/>
                        <xsd:enumeration value="Hungarian"/>
                        <xsd:enumeration value="Italian"/>
                        <xsd:enumeration value="Middle East"/>
                        <xsd:enumeration value="Romanian"/>
                        <xsd:enumeration value="Russian"/>
                        <xsd:enumeration value="Serbian"/>
                        <xsd:enumeration value="Turkish"/>
                        <xsd:enumeration value="Bosnian"/>
                        <xsd:enumeration value="Croatian"/>
                        <xsd:enumeration value="Slovakian"/>
                        <xsd:enumeration value="Egyptian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Year" ma:index="8" ma:displayName="Year" ma:format="Dropdown" ma:internalName="Year" ma:readOnly="false">
      <xsd:simpleType>
        <xsd:union memberTypes="dms:Text">
          <xsd:simpleType>
            <xsd:restriction base="dms:Choice">
              <xsd:enumeration value="2000"/>
              <xsd:enumeration value="2001"/>
              <xsd:enumeration value="2002"/>
              <xsd:enumeration value="2003"/>
              <xsd:enumeration value="2004"/>
              <xsd:enumeration value="2005"/>
              <xsd:enumeration value="2006"/>
              <xsd:enumeration value="2007"/>
              <xsd:enumeration value="2008"/>
              <xsd:enumeration value="2009"/>
              <xsd:enumeration value="2010"/>
              <xsd:enumeration value="2011"/>
              <xsd:enumeration value="2012"/>
              <xsd:enumeration value="2013"/>
              <xsd:enumeration value="2014"/>
              <xsd:enumeration value="2015"/>
              <xsd:enumeration value="2016"/>
              <xsd:enumeration value="2017"/>
              <xsd:enumeration value="2018"/>
              <xsd:enumeration value="2019"/>
              <xsd:enumeration value="2020"/>
              <xsd:enumeration value="2021"/>
              <xsd:enumeration value="2022"/>
              <xsd:enumeration value="2023"/>
              <xsd:enumeration value="2024"/>
              <xsd:enumeration value="2025"/>
              <xsd:enumeration value="2026"/>
              <xsd:enumeration value="2027"/>
              <xsd:enumeration value="2028"/>
              <xsd:enumeration value="2029"/>
              <xsd:enumeration value="2030"/>
            </xsd:restriction>
          </xsd:simpleType>
        </xsd:union>
      </xsd:simpleType>
    </xsd:element>
    <xsd:element name="SharedFlag" ma:index="15" nillable="true" ma:displayName="SharedFlag" ma:default="No" ma:description="Flag that sets if the document can be shared on Alumil Connect Site" ma:format="Dropdown" ma:internalName="SharedFlag">
      <xsd:simpleType>
        <xsd:restriction base="dms:Choice">
          <xsd:enumeration value="Yes"/>
          <xsd:enumeration value="N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ystemType xmlns="4185b8d0-a6ee-43ce-b45d-70896bd8c6c6">
      <Value>Complementary Systems</Value>
    </SystemType>
    <Lang xmlns="4185b8d0-a6ee-43ce-b45d-70896bd8c6c6">
      <Value>English</Value>
    </Lang>
    <SpecialSystems xmlns="4185b8d0-a6ee-43ce-b45d-70896bd8c6c6">
      <Value>Solar Shading System</Value>
    </SpecialSystems>
    <Tier xmlns="4185b8d0-a6ee-43ce-b45d-70896bd8c6c6">
      <Value>Smartia</Value>
    </Tier>
    <SurfaceTreatments xmlns="4185b8d0-a6ee-43ce-b45d-70896bd8c6c6" xsi:nil="true"/>
    <Year xmlns="4185b8d0-a6ee-43ce-b45d-70896bd8c6c6">2023</Year>
    <System xmlns="4185b8d0-a6ee-43ce-b45d-70896bd8c6c6">
      <Value>Z1000</Value>
    </System>
    <SharedFlag xmlns="4185b8d0-a6ee-43ce-b45d-70896bd8c6c6">Yes</SharedFlag>
  </documentManagement>
</p:properties>
</file>

<file path=customXml/itemProps1.xml><?xml version="1.0" encoding="utf-8"?>
<ds:datastoreItem xmlns:ds="http://schemas.openxmlformats.org/officeDocument/2006/customXml" ds:itemID="{DDAE2753-7E7E-4404-B06A-1F07198A7F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F25059-AA6D-48F3-953C-4710F3B3620C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8652A12A-8731-4197-8EDD-C7ED10F13C3F}"/>
</file>

<file path=customXml/itemProps4.xml><?xml version="1.0" encoding="utf-8"?>
<ds:datastoreItem xmlns:ds="http://schemas.openxmlformats.org/officeDocument/2006/customXml" ds:itemID="{338FB72C-E0F0-486A-B337-5FAE71CA28A5}">
  <ds:schemaRefs>
    <ds:schemaRef ds:uri="http://schemas.microsoft.com/office/2006/metadata/properties"/>
    <ds:schemaRef ds:uri="http://schemas.microsoft.com/office/infopath/2007/PartnerControls"/>
    <ds:schemaRef ds:uri="4185b8d0-a6ee-43ce-b45d-70896bd8c6c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3721</TotalTime>
  <Words>335</Words>
  <Application>Microsoft Office PowerPoint</Application>
  <PresentationFormat>Προβολή στην οθόνη (4:3)</PresentationFormat>
  <Paragraphs>57</Paragraphs>
  <Slides>15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12</vt:i4>
      </vt:variant>
      <vt:variant>
        <vt:lpstr>Τίτλοι διαφανειών</vt:lpstr>
      </vt:variant>
      <vt:variant>
        <vt:i4>15</vt:i4>
      </vt:variant>
    </vt:vector>
  </HeadingPairs>
  <TitlesOfParts>
    <vt:vector size="31" baseType="lpstr">
      <vt:lpstr>Calibri</vt:lpstr>
      <vt:lpstr>Arial</vt:lpstr>
      <vt:lpstr>Calibri Light</vt:lpstr>
      <vt:lpstr>Wingdings</vt:lpstr>
      <vt:lpstr>7_Προσαρμοσμένη σχεδίαση</vt:lpstr>
      <vt:lpstr>6_Προσαρμοσμένη σχεδίαση</vt:lpstr>
      <vt:lpstr>1_Προσαρμοσμένη σχεδίαση</vt:lpstr>
      <vt:lpstr>2_Προσαρμοσμένη σχεδίαση</vt:lpstr>
      <vt:lpstr>9_Προσαρμοσμένη σχεδίαση</vt:lpstr>
      <vt:lpstr>3_Προσαρμοσμένη σχεδίαση</vt:lpstr>
      <vt:lpstr>4_Προσαρμοσμένη σχεδίαση</vt:lpstr>
      <vt:lpstr>5_Προσαρμοσμένη σχεδίαση</vt:lpstr>
      <vt:lpstr>8_Προσαρμοσμένη σχεδίαση</vt:lpstr>
      <vt:lpstr>SCREENS INSIDE</vt:lpstr>
      <vt:lpstr>Θέμα του Office</vt:lpstr>
      <vt:lpstr>Προσαρμοσμένη σχεδίαση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Shading Fabrics 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Charis Pouftis</dc:creator>
  <cp:lastModifiedBy>Zoi Papakyriakou</cp:lastModifiedBy>
  <cp:revision>182</cp:revision>
  <cp:lastPrinted>2019-03-14T09:26:23Z</cp:lastPrinted>
  <dcterms:created xsi:type="dcterms:W3CDTF">2019-01-24T11:30:56Z</dcterms:created>
  <dcterms:modified xsi:type="dcterms:W3CDTF">2023-10-24T13:29:22Z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0x01010058CB53696FB3AB49B6DE1F5161D5312300724175B93B69B7419C46F032A893C0FD</vt:lpwstr>
  </property>
  <property fmtid="{D5CDD505-2E9C-101B-9397-08002B2CF9AE}" pid="3" name="MediaServiceImageTags">
    <vt:lpwstr/>
  </property>
  <property fmtid="{D5CDD505-2E9C-101B-9397-08002B2CF9AE}" pid="4" name="lcf76f155ced4ddcb4097134ff3c332f">
    <vt:lpwstr/>
  </property>
  <property fmtid="{D5CDD505-2E9C-101B-9397-08002B2CF9AE}" pid="5" name="TaxCatchAll">
    <vt:lpwstr/>
  </property>
</Properties>
</file>